
<file path=[Content_Types].xml><?xml version="1.0" encoding="utf-8"?>
<Types xmlns="http://schemas.openxmlformats.org/package/2006/content-types">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15.xml"/>
  <Override ContentType="application/vnd.openxmlformats-officedocument.presentationml.slideLayout+xml" PartName="/ppt/slideLayouts/slideLayout16.xml"/>
  <Default ContentType="image/x-wmf" Extension="wmf"/>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themeOverride+xml" PartName="/ppt/theme/themeOverride1.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extended-properties+xml" PartName="/docProps/app.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10.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wmf"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1" r:id="rId2"/>
  </p:sldMasterIdLst>
  <p:sldIdLst>
    <p:sldId id="256" r:id="rId3"/>
    <p:sldId id="257" r:id="rId4"/>
    <p:sldId id="258" r:id="rId5"/>
    <p:sldId id="259" r:id="rId6"/>
    <p:sldId id="260" r:id="rId7"/>
    <p:sldId id="261"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74" y="-1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24"/>
          <p:cNvSpPr>
            <a:spLocks noGrp="1"/>
          </p:cNvSpPr>
          <p:nvPr>
            <p:ph type="dt" sz="half" idx="10"/>
          </p:nvPr>
        </p:nvSpPr>
        <p:spPr/>
        <p:txBody>
          <a:bodyPr/>
          <a:lstStyle>
            <a:lvl1pPr>
              <a:defRPr/>
            </a:lvl1pPr>
          </a:lstStyle>
          <a:p>
            <a:pPr>
              <a:defRPr/>
            </a:pPr>
            <a:fld id="{F831FBCF-30E1-46F3-B220-3797DA0E372C}" type="datetimeFigureOut">
              <a:rPr lang="zh-CN" altLang="en-US"/>
              <a:pPr>
                <a:defRPr/>
              </a:pPr>
              <a:t>2013-4-26</a:t>
            </a:fld>
            <a:endParaRPr lang="zh-CN" altLang="en-US"/>
          </a:p>
        </p:txBody>
      </p:sp>
      <p:sp>
        <p:nvSpPr>
          <p:cNvPr id="5" name="页脚占位符 18"/>
          <p:cNvSpPr>
            <a:spLocks noGrp="1"/>
          </p:cNvSpPr>
          <p:nvPr>
            <p:ph type="ftr" sz="quarter" idx="11"/>
          </p:nvPr>
        </p:nvSpPr>
        <p:spPr>
          <a:xfrm>
            <a:off x="3581400" y="76200"/>
            <a:ext cx="2895600" cy="288925"/>
          </a:xfrm>
        </p:spPr>
        <p:txBody>
          <a:bodyPr/>
          <a:lstStyle>
            <a:lvl1pPr>
              <a:defRPr/>
            </a:lvl1pPr>
          </a:lstStyle>
          <a:p>
            <a:pPr>
              <a:defRPr/>
            </a:pPr>
            <a:endParaRPr lang="zh-CN" altLang="en-US"/>
          </a:p>
        </p:txBody>
      </p:sp>
      <p:sp>
        <p:nvSpPr>
          <p:cNvPr id="6" name="灯片编号占位符 15"/>
          <p:cNvSpPr>
            <a:spLocks noGrp="1"/>
          </p:cNvSpPr>
          <p:nvPr>
            <p:ph type="sldNum" sz="quarter" idx="12"/>
          </p:nvPr>
        </p:nvSpPr>
        <p:spPr>
          <a:xfrm>
            <a:off x="8229600" y="6473825"/>
            <a:ext cx="758825" cy="247650"/>
          </a:xfrm>
        </p:spPr>
        <p:txBody>
          <a:bodyPr/>
          <a:lstStyle>
            <a:lvl1pPr>
              <a:defRPr/>
            </a:lvl1pPr>
          </a:lstStyle>
          <a:p>
            <a:pPr>
              <a:defRPr/>
            </a:pPr>
            <a:fld id="{CDF2F771-D7F2-45AB-A7A6-423D53E9E07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BEE892AA-DF10-4578-AD65-953E762EBB88}" type="datetimeFigureOut">
              <a:rPr lang="zh-CN" altLang="en-US"/>
              <a:pPr>
                <a:defRPr/>
              </a:pPr>
              <a:t>2013-4-26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56E9359-ACA7-4353-ABD2-D9B7136B8D5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3C3D5227-9645-4DA7-9868-1E1F2B69F556}" type="datetimeFigureOut">
              <a:rPr lang="zh-CN" altLang="en-US"/>
              <a:pPr/>
              <a:t>2013-4-26</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12FA7FA-AA25-4FB2-921D-84B9CE63B998}"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3A0E4741-9E5B-4502-B2D0-D92890A606D1}" type="datetimeFigureOut">
              <a:rPr lang="zh-CN" altLang="en-US"/>
              <a:pPr/>
              <a:t>2013-4-26</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BF2BB15-B5E4-42B2-8FC3-2B3CD7CB5DB1}"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4F74D01E-96DF-457E-B817-1DA6ED64E688}" type="datetimeFigureOut">
              <a:rPr lang="zh-CN" altLang="en-US"/>
              <a:pPr/>
              <a:t>2013-4-26</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6425EE3-67D3-4100-A402-BA931C7ECE1D}" type="slidenum">
              <a:rPr lang="zh-CN" altLang="en-US"/>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D9E537FE-3A72-4988-96A1-7E0C7C2E9585}" type="datetimeFigureOut">
              <a:rPr lang="zh-CN" altLang="en-US"/>
              <a:pPr/>
              <a:t>2013-4-26</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C5E6F65-79AB-477F-AD64-8D05B463DDB4}" type="slidenum">
              <a:rPr lang="zh-CN" altLang="en-US"/>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CF159AB8-7893-4AA4-80C2-FA3D6FE2737A}" type="datetimeFigureOut">
              <a:rPr lang="zh-CN" altLang="en-US"/>
              <a:pPr/>
              <a:t>2013-4-26</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77756C9-3DAC-4158-86A8-536D56BCE970}" type="slidenum">
              <a:rPr lang="zh-CN" altLang="en-US"/>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26B61752-DDD1-4E1F-8FCB-90237B757168}" type="datetimeFigureOut">
              <a:rPr lang="zh-CN" altLang="en-US"/>
              <a:pPr/>
              <a:t>2013-4-26</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8F9E9822-EA93-4346-8388-828FE9C1BBF5}" type="slidenum">
              <a:rPr lang="zh-CN" altLang="en-US"/>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0AFDC28-6CAC-4D8A-BB0D-34CA13169C83}" type="datetimeFigureOut">
              <a:rPr lang="zh-CN" altLang="en-US"/>
              <a:pPr/>
              <a:t>2013-4-26</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43C8450F-EA40-4AEE-B72C-50017AA64FDB}" type="slidenum">
              <a:rPr lang="zh-CN" altLang="en-US"/>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B55D29A9-5A3C-4DA9-B848-ED31F997E0C8}" type="datetimeFigureOut">
              <a:rPr lang="zh-CN" altLang="en-US"/>
              <a:pPr/>
              <a:t>2013-4-26</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DE7B15-C076-473C-8B6F-2988AA554504}" type="slidenum">
              <a:rPr lang="zh-CN" altLang="en-US"/>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96297E65-F1FC-46BE-A6C9-C36D0086B5F8}" type="datetimeFigureOut">
              <a:rPr lang="zh-CN" altLang="en-US"/>
              <a:pPr/>
              <a:t>2013-4-26</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7A7479-54D8-46DB-A991-3516394F09E1}"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smtClean="0"/>
              <a:t>单击此处编辑母版标题样式</a:t>
            </a:r>
            <a:endParaRPr lang="en-US"/>
          </a:p>
        </p:txBody>
      </p:sp>
      <p:sp>
        <p:nvSpPr>
          <p:cNvPr id="5" name="日期占位符 18"/>
          <p:cNvSpPr>
            <a:spLocks noGrp="1"/>
          </p:cNvSpPr>
          <p:nvPr>
            <p:ph type="dt" sz="half" idx="10"/>
          </p:nvPr>
        </p:nvSpPr>
        <p:spPr/>
        <p:txBody>
          <a:bodyPr/>
          <a:lstStyle>
            <a:lvl1pPr>
              <a:defRPr/>
            </a:lvl1pPr>
          </a:lstStyle>
          <a:p>
            <a:pPr>
              <a:defRPr/>
            </a:pPr>
            <a:fld id="{E1D93E20-CF3D-4E12-B0D1-40A63EC44145}" type="datetimeFigureOut">
              <a:rPr lang="zh-CN" altLang="en-US"/>
              <a:pPr>
                <a:defRPr/>
              </a:pPr>
              <a:t>2013-4-26</a:t>
            </a:fld>
            <a:endParaRPr lang="zh-CN" altLang="en-US"/>
          </a:p>
        </p:txBody>
      </p:sp>
      <p:sp>
        <p:nvSpPr>
          <p:cNvPr id="7" name="页脚占位符 10"/>
          <p:cNvSpPr>
            <a:spLocks noGrp="1"/>
          </p:cNvSpPr>
          <p:nvPr>
            <p:ph type="ftr" sz="quarter" idx="11"/>
          </p:nvPr>
        </p:nvSpPr>
        <p:spPr/>
        <p:txBody>
          <a:bodyPr/>
          <a:lstStyle>
            <a:lvl1pPr>
              <a:defRPr/>
            </a:lvl1pPr>
          </a:lstStyle>
          <a:p>
            <a:pPr>
              <a:defRPr/>
            </a:pPr>
            <a:endParaRPr lang="zh-CN" altLang="en-US"/>
          </a:p>
        </p:txBody>
      </p:sp>
      <p:sp>
        <p:nvSpPr>
          <p:cNvPr id="9" name="灯片编号占位符 15"/>
          <p:cNvSpPr>
            <a:spLocks noGrp="1"/>
          </p:cNvSpPr>
          <p:nvPr>
            <p:ph type="sldNum" sz="quarter" idx="12"/>
          </p:nvPr>
        </p:nvSpPr>
        <p:spPr/>
        <p:txBody>
          <a:bodyPr/>
          <a:lstStyle>
            <a:lvl1pPr>
              <a:defRPr/>
            </a:lvl1pPr>
          </a:lstStyle>
          <a:p>
            <a:pPr>
              <a:defRPr/>
            </a:pPr>
            <a:fld id="{7E4C9C1D-24C6-43BC-899C-C06F3D50A0E6}"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8159F1FC-83E6-4514-AFF5-56F0B31066B0}" type="datetimeFigureOut">
              <a:rPr lang="zh-CN" altLang="en-US"/>
              <a:pPr/>
              <a:t>2013-4-26</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0E421B5-A1F6-4352-B33D-1ACAF64515D4}" type="slidenum">
              <a:rPr lang="zh-CN" altLang="en-US"/>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C0A143D6-CDF1-4153-AF65-E07D635EADC7}" type="datetimeFigureOut">
              <a:rPr lang="zh-CN" altLang="en-US"/>
              <a:pPr/>
              <a:t>2013-4-26</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A834687-A2EE-4169-8A26-D3938F8F127A}"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0"/>
          <p:cNvSpPr>
            <a:spLocks noGrp="1"/>
          </p:cNvSpPr>
          <p:nvPr>
            <p:ph type="dt" sz="half" idx="10"/>
          </p:nvPr>
        </p:nvSpPr>
        <p:spPr/>
        <p:txBody>
          <a:bodyPr/>
          <a:lstStyle>
            <a:lvl1pPr>
              <a:defRPr/>
            </a:lvl1pPr>
          </a:lstStyle>
          <a:p>
            <a:pPr>
              <a:defRPr/>
            </a:pPr>
            <a:fld id="{9E5B8703-84DC-402C-AF05-A7AE79F9AEE7}" type="datetimeFigureOut">
              <a:rPr lang="zh-CN" altLang="en-US"/>
              <a:pPr>
                <a:defRPr/>
              </a:pPr>
              <a:t>2013-4-26</a:t>
            </a:fld>
            <a:endParaRPr lang="zh-CN" altLang="en-US"/>
          </a:p>
        </p:txBody>
      </p:sp>
      <p:sp>
        <p:nvSpPr>
          <p:cNvPr id="6" name="页脚占位符 27"/>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AD34EAE4-5A4A-4382-8FE5-2BACCF2F5846}"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7"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9"/>
          <p:cNvSpPr>
            <a:spLocks noGrp="1"/>
          </p:cNvSpPr>
          <p:nvPr>
            <p:ph type="dt" sz="half" idx="10"/>
          </p:nvPr>
        </p:nvSpPr>
        <p:spPr/>
        <p:txBody>
          <a:bodyPr/>
          <a:lstStyle>
            <a:lvl1pPr>
              <a:defRPr/>
            </a:lvl1pPr>
          </a:lstStyle>
          <a:p>
            <a:pPr>
              <a:defRPr/>
            </a:pPr>
            <a:fld id="{B1035429-7D4C-4F6C-8D53-13F3193C6205}" type="datetimeFigureOut">
              <a:rPr lang="zh-CN" altLang="en-US"/>
              <a:pPr>
                <a:defRPr/>
              </a:pPr>
              <a:t>2013-4-26</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a:xfrm>
            <a:off x="8229600" y="6477000"/>
            <a:ext cx="762000" cy="247650"/>
          </a:xfrm>
        </p:spPr>
        <p:txBody>
          <a:bodyPr/>
          <a:lstStyle>
            <a:lvl1pPr>
              <a:defRPr/>
            </a:lvl1pPr>
          </a:lstStyle>
          <a:p>
            <a:pPr>
              <a:defRPr/>
            </a:pPr>
            <a:fld id="{DEDB1C84-1DCD-4779-A223-93F54D6759F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3" name="日期占位符 10"/>
          <p:cNvSpPr>
            <a:spLocks noGrp="1"/>
          </p:cNvSpPr>
          <p:nvPr>
            <p:ph type="dt" sz="half" idx="10"/>
          </p:nvPr>
        </p:nvSpPr>
        <p:spPr/>
        <p:txBody>
          <a:bodyPr/>
          <a:lstStyle>
            <a:lvl1pPr>
              <a:defRPr/>
            </a:lvl1pPr>
          </a:lstStyle>
          <a:p>
            <a:pPr>
              <a:defRPr/>
            </a:pPr>
            <a:fld id="{CC6E3B93-5840-4960-9DE4-150C58638870}" type="datetimeFigureOut">
              <a:rPr lang="zh-CN" altLang="en-US"/>
              <a:pPr>
                <a:defRPr/>
              </a:pPr>
              <a:t>2013-4-26</a:t>
            </a:fld>
            <a:endParaRPr lang="zh-CN" altLang="en-US"/>
          </a:p>
        </p:txBody>
      </p:sp>
      <p:sp>
        <p:nvSpPr>
          <p:cNvPr id="4" name="页脚占位符 27"/>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1298F475-092A-45DD-8992-16391923E98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a:defRPr/>
            </a:lvl1pPr>
          </a:lstStyle>
          <a:p>
            <a:pPr>
              <a:defRPr/>
            </a:pPr>
            <a:fld id="{D42F47F8-4E62-48E6-A20F-4855CD0D5DF5}" type="datetimeFigureOut">
              <a:rPr lang="zh-CN" altLang="en-US"/>
              <a:pPr>
                <a:defRPr/>
              </a:pPr>
              <a:t>2013-4-26</a:t>
            </a:fld>
            <a:endParaRPr lang="zh-CN" altLang="en-US"/>
          </a:p>
        </p:txBody>
      </p:sp>
      <p:sp>
        <p:nvSpPr>
          <p:cNvPr id="3" name="页脚占位符 23"/>
          <p:cNvSpPr>
            <a:spLocks noGrp="1"/>
          </p:cNvSpPr>
          <p:nvPr>
            <p:ph type="ftr" sz="quarter" idx="11"/>
          </p:nvPr>
        </p:nvSpPr>
        <p:spPr/>
        <p:txBody>
          <a:bodyPr/>
          <a:lstStyle>
            <a:lvl1pPr>
              <a:defRPr/>
            </a:lvl1pPr>
          </a:lstStyle>
          <a:p>
            <a:pPr>
              <a:defRPr/>
            </a:pPr>
            <a:endParaRPr lang="zh-CN" altLang="en-US"/>
          </a:p>
        </p:txBody>
      </p:sp>
      <p:sp>
        <p:nvSpPr>
          <p:cNvPr id="4" name="灯片编号占位符 6"/>
          <p:cNvSpPr>
            <a:spLocks noGrp="1"/>
          </p:cNvSpPr>
          <p:nvPr>
            <p:ph type="sldNum" sz="quarter" idx="12"/>
          </p:nvPr>
        </p:nvSpPr>
        <p:spPr/>
        <p:txBody>
          <a:bodyPr/>
          <a:lstStyle>
            <a:lvl1pPr>
              <a:defRPr/>
            </a:lvl1pPr>
          </a:lstStyle>
          <a:p>
            <a:pPr>
              <a:defRPr/>
            </a:pPr>
            <a:fld id="{25CBDF79-06FC-4DCA-A542-97D8CACCECA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24"/>
          <p:cNvSpPr>
            <a:spLocks noGrp="1"/>
          </p:cNvSpPr>
          <p:nvPr>
            <p:ph type="dt" sz="half" idx="10"/>
          </p:nvPr>
        </p:nvSpPr>
        <p:spPr/>
        <p:txBody>
          <a:bodyPr/>
          <a:lstStyle>
            <a:lvl1pPr>
              <a:defRPr/>
            </a:lvl1pPr>
          </a:lstStyle>
          <a:p>
            <a:pPr>
              <a:defRPr/>
            </a:pPr>
            <a:fld id="{726B87C0-7462-45B9-A997-C9CDCA5E2000}" type="datetimeFigureOut">
              <a:rPr lang="zh-CN" altLang="en-US"/>
              <a:pPr>
                <a:defRPr/>
              </a:pPr>
              <a:t>2013-4-26</a:t>
            </a:fld>
            <a:endParaRPr lang="zh-CN" altLang="en-US"/>
          </a:p>
        </p:txBody>
      </p:sp>
      <p:sp>
        <p:nvSpPr>
          <p:cNvPr id="7" name="页脚占位符 28"/>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9D6EFBFC-ACA2-416A-B915-406E72EE46C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5" name="日期占位符 6"/>
          <p:cNvSpPr>
            <a:spLocks noGrp="1"/>
          </p:cNvSpPr>
          <p:nvPr>
            <p:ph type="dt" sz="half" idx="10"/>
          </p:nvPr>
        </p:nvSpPr>
        <p:spPr/>
        <p:txBody>
          <a:bodyPr/>
          <a:lstStyle>
            <a:lvl1pPr>
              <a:defRPr/>
            </a:lvl1pPr>
          </a:lstStyle>
          <a:p>
            <a:pPr>
              <a:defRPr/>
            </a:pPr>
            <a:fld id="{ECB6AD71-38F5-41EE-9F72-797E5902D89D}" type="datetimeFigureOut">
              <a:rPr lang="zh-CN" altLang="en-US"/>
              <a:pPr>
                <a:defRPr/>
              </a:pPr>
              <a:t>2013-4-26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30"/>
          <p:cNvSpPr>
            <a:spLocks noGrp="1"/>
          </p:cNvSpPr>
          <p:nvPr>
            <p:ph type="sldNum" sz="quarter" idx="12"/>
          </p:nvPr>
        </p:nvSpPr>
        <p:spPr/>
        <p:txBody>
          <a:bodyPr/>
          <a:lstStyle>
            <a:lvl1pPr>
              <a:defRPr/>
            </a:lvl1pPr>
          </a:lstStyle>
          <a:p>
            <a:pPr>
              <a:defRPr/>
            </a:pPr>
            <a:fld id="{9A25C14F-0731-4701-8EEF-F36F6DB9AA9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0"/>
          <p:cNvSpPr>
            <a:spLocks noGrp="1"/>
          </p:cNvSpPr>
          <p:nvPr>
            <p:ph type="dt" sz="half" idx="10"/>
          </p:nvPr>
        </p:nvSpPr>
        <p:spPr/>
        <p:txBody>
          <a:bodyPr/>
          <a:lstStyle>
            <a:lvl1pPr>
              <a:defRPr/>
            </a:lvl1pPr>
          </a:lstStyle>
          <a:p>
            <a:pPr>
              <a:defRPr/>
            </a:pPr>
            <a:fld id="{0C025F1E-884C-49A0-875D-96A2B994415C}" type="datetimeFigureOut">
              <a:rPr lang="zh-CN" altLang="en-US"/>
              <a:pPr>
                <a:defRPr/>
              </a:pPr>
              <a:t>2013-4-26</a:t>
            </a:fld>
            <a:endParaRPr lang="zh-CN" altLang="en-US"/>
          </a:p>
        </p:txBody>
      </p:sp>
      <p:sp>
        <p:nvSpPr>
          <p:cNvPr id="5" name="页脚占位符 27"/>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D2EEC520-35CA-41F9-9385-3A5DCF13908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3.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
        <p:nvSpPr>
          <p:cNvPr id="1029" name="文本占位符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smtClean="0">
                <a:solidFill>
                  <a:schemeClr val="accent1">
                    <a:shade val="75000"/>
                  </a:schemeClr>
                </a:solidFill>
                <a:latin typeface="+mn-lt"/>
                <a:ea typeface="+mn-ea"/>
                <a:cs typeface="+mn-cs"/>
              </a:defRPr>
            </a:lvl1pPr>
          </a:lstStyle>
          <a:p>
            <a:pPr>
              <a:defRPr/>
            </a:pPr>
            <a:fld id="{72E0E2ED-E19F-45E0-9547-E87020F148C7}" type="datetimeFigureOut">
              <a:rPr lang="zh-CN" altLang="en-US"/>
              <a:pPr>
                <a:defRPr/>
              </a:pPr>
              <a:t>2013-4-26</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ea typeface="+mn-ea"/>
                <a:cs typeface="+mn-cs"/>
              </a:defRPr>
            </a:lvl1pPr>
          </a:lstStyle>
          <a:p>
            <a:pPr>
              <a:defRPr/>
            </a:pPr>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smtClean="0">
                <a:solidFill>
                  <a:schemeClr val="accent1">
                    <a:shade val="75000"/>
                  </a:schemeClr>
                </a:solidFill>
                <a:latin typeface="+mn-lt"/>
                <a:ea typeface="+mn-ea"/>
                <a:cs typeface="+mn-cs"/>
              </a:defRPr>
            </a:lvl1pPr>
          </a:lstStyle>
          <a:p>
            <a:pPr>
              <a:defRPr/>
            </a:pPr>
            <a:fld id="{72D1B610-C9FE-49A4-A553-CC5BC2F30198}" type="slidenum">
              <a:rPr lang="zh-CN" altLang="en-US"/>
              <a:pPr>
                <a:defRPr/>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lang="zh-CN" altLang="en-US" smtClean="0"/>
              <a:t>单击此处编辑母版标题样式</a:t>
            </a:r>
            <a:endParaRPr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84" r:id="rId3"/>
    <p:sldLayoutId id="2147483698" r:id="rId4"/>
    <p:sldLayoutId id="2147483683" r:id="rId5"/>
    <p:sldLayoutId id="2147483699" r:id="rId6"/>
    <p:sldLayoutId id="2147483700" r:id="rId7"/>
    <p:sldLayoutId id="2147483701" r:id="rId8"/>
    <p:sldLayoutId id="2147483682" r:id="rId9"/>
    <p:sldLayoutId id="2147483702" r:id="rId10"/>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ea typeface="隶书" pitchFamily="49" charset="-122"/>
        </a:defRPr>
      </a:lvl2pPr>
      <a:lvl3pPr algn="l" rtl="0" fontAlgn="base">
        <a:spcBef>
          <a:spcPct val="0"/>
        </a:spcBef>
        <a:spcAft>
          <a:spcPct val="0"/>
        </a:spcAft>
        <a:defRPr sz="3600">
          <a:solidFill>
            <a:schemeClr val="tx2"/>
          </a:solidFill>
          <a:latin typeface="Franklin Gothic Medium" pitchFamily="34" charset="0"/>
          <a:ea typeface="隶书" pitchFamily="49" charset="-122"/>
        </a:defRPr>
      </a:lvl3pPr>
      <a:lvl4pPr algn="l" rtl="0" fontAlgn="base">
        <a:spcBef>
          <a:spcPct val="0"/>
        </a:spcBef>
        <a:spcAft>
          <a:spcPct val="0"/>
        </a:spcAft>
        <a:defRPr sz="3600">
          <a:solidFill>
            <a:schemeClr val="tx2"/>
          </a:solidFill>
          <a:latin typeface="Franklin Gothic Medium" pitchFamily="34" charset="0"/>
          <a:ea typeface="隶书" pitchFamily="49" charset="-122"/>
        </a:defRPr>
      </a:lvl4pPr>
      <a:lvl5pPr algn="l" rtl="0" fontAlgn="base">
        <a:spcBef>
          <a:spcPct val="0"/>
        </a:spcBef>
        <a:spcAft>
          <a:spcPct val="0"/>
        </a:spcAft>
        <a:defRPr sz="3600">
          <a:solidFill>
            <a:schemeClr val="tx2"/>
          </a:solidFill>
          <a:latin typeface="Franklin Gothic Medium" pitchFamily="34" charset="0"/>
          <a:ea typeface="隶书" pitchFamily="49" charset="-122"/>
        </a:defRPr>
      </a:lvl5pPr>
      <a:lvl6pPr marL="457200" algn="l" rtl="0" fontAlgn="base">
        <a:spcBef>
          <a:spcPct val="0"/>
        </a:spcBef>
        <a:spcAft>
          <a:spcPct val="0"/>
        </a:spcAft>
        <a:defRPr sz="3600">
          <a:solidFill>
            <a:schemeClr val="tx2"/>
          </a:solidFill>
          <a:latin typeface="Franklin Gothic Medium" pitchFamily="34" charset="0"/>
          <a:ea typeface="隶书" pitchFamily="49" charset="-122"/>
        </a:defRPr>
      </a:lvl6pPr>
      <a:lvl7pPr marL="914400" algn="l" rtl="0" fontAlgn="base">
        <a:spcBef>
          <a:spcPct val="0"/>
        </a:spcBef>
        <a:spcAft>
          <a:spcPct val="0"/>
        </a:spcAft>
        <a:defRPr sz="3600">
          <a:solidFill>
            <a:schemeClr val="tx2"/>
          </a:solidFill>
          <a:latin typeface="Franklin Gothic Medium" pitchFamily="34" charset="0"/>
          <a:ea typeface="隶书" pitchFamily="49" charset="-122"/>
        </a:defRPr>
      </a:lvl7pPr>
      <a:lvl8pPr marL="1371600" algn="l" rtl="0" fontAlgn="base">
        <a:spcBef>
          <a:spcPct val="0"/>
        </a:spcBef>
        <a:spcAft>
          <a:spcPct val="0"/>
        </a:spcAft>
        <a:defRPr sz="3600">
          <a:solidFill>
            <a:schemeClr val="tx2"/>
          </a:solidFill>
          <a:latin typeface="Franklin Gothic Medium" pitchFamily="34" charset="0"/>
          <a:ea typeface="隶书" pitchFamily="49" charset="-122"/>
        </a:defRPr>
      </a:lvl8pPr>
      <a:lvl9pPr marL="1828800" algn="l" rtl="0" fontAlgn="base">
        <a:spcBef>
          <a:spcPct val="0"/>
        </a:spcBef>
        <a:spcAft>
          <a:spcPct val="0"/>
        </a:spcAft>
        <a:defRPr sz="3600">
          <a:solidFill>
            <a:schemeClr val="tx2"/>
          </a:solidFill>
          <a:latin typeface="Franklin Gothic Medium" pitchFamily="34" charset="0"/>
          <a:ea typeface="隶书" pitchFamily="49" charset="-122"/>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华文楷体"/>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华文楷体"/>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华文楷体"/>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华文楷体"/>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华文楷体"/>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686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6DCEB3E7-0060-4445-A909-7D5CED4E1E53}" type="datetimeFigureOut">
              <a:rPr lang="zh-CN" altLang="en-US"/>
              <a:pPr/>
              <a:t>2013-4-26</a:t>
            </a:fld>
            <a:endParaRPr lang="en-US" altLang="zh-CN"/>
          </a:p>
        </p:txBody>
      </p:sp>
      <p:sp>
        <p:nvSpPr>
          <p:cNvPr id="36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36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ACAB58E-51A1-4B0C-9CBC-CF1B1A4FD115}"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3643314"/>
            <a:ext cx="8458200" cy="1222375"/>
          </a:xfrm>
          <a:noFill/>
          <a:ln/>
        </p:spPr>
        <p:txBody>
          <a:bodyPr anchor="t">
            <a:normAutofit/>
          </a:bodyPr>
          <a:lstStyle/>
          <a:p>
            <a:pPr algn="l" fontAlgn="auto">
              <a:spcAft>
                <a:spcPts val="0"/>
              </a:spcAft>
              <a:defRPr/>
            </a:pPr>
            <a:r>
              <a:rPr lang="zh-CN" altLang="en-US" sz="3600" kern="1200" cap="all" dirty="0">
                <a:effectLst>
                  <a:reflection blurRad="12700" stA="48000" endA="300" endPos="55000" dir="5400000" sy="-90000" algn="bl" rotWithShape="0"/>
                </a:effectLst>
                <a:latin typeface="+mj-lt"/>
                <a:ea typeface="+mj-ea"/>
                <a:cs typeface="+mj-cs"/>
              </a:rPr>
              <a:t>秦始皇陵兵马俑</a:t>
            </a:r>
            <a:endParaRPr lang="zh-CN" altLang="en-US" sz="3600" kern="1200" cap="all" dirty="0">
              <a:effectLst>
                <a:reflection blurRad="12700" stA="48000" endA="300" endPos="55000" dir="5400000" sy="-90000" algn="bl" rotWithShape="0"/>
              </a:effectLst>
              <a:latin typeface="+mj-lt"/>
              <a:ea typeface="+mj-ea"/>
              <a:cs typeface="+mj-cs"/>
            </a:endParaRPr>
          </a:p>
        </p:txBody>
      </p:sp>
      <p:sp>
        <p:nvSpPr>
          <p:cNvPr id="3" name="副标题 2"/>
          <p:cNvSpPr>
            <a:spLocks noGrp="1"/>
          </p:cNvSpPr>
          <p:nvPr>
            <p:ph type="subTitle" idx="4294967295"/>
          </p:nvPr>
        </p:nvSpPr>
        <p:spPr>
          <a:xfrm>
            <a:off x="285750" y="3071813"/>
            <a:ext cx="8458200" cy="914400"/>
          </a:xfrm>
        </p:spPr>
        <p:txBody>
          <a:bodyPr anchor="b">
            <a:normAutofit/>
          </a:bodyPr>
          <a:lstStyle/>
          <a:p>
            <a:pPr marL="0" indent="0">
              <a:buFontTx/>
              <a:buNone/>
            </a:pPr>
            <a:endParaRPr lang="zh-CN" altLang="en-US" sz="2400">
              <a:solidFill>
                <a:srgbClr val="443329"/>
              </a:solidFill>
            </a:endParaRPr>
          </a:p>
        </p:txBody>
      </p:sp>
      <p:pic>
        <p:nvPicPr>
          <p:cNvPr id="13315" name="图片 3" descr="ppt1.jpg"/>
          <p:cNvPicPr>
            <a:picLocks noChangeAspect="1"/>
          </p:cNvPicPr>
          <p:nvPr/>
        </p:nvPicPr>
        <p:blipFill>
          <a:blip r:embed="rId2"/>
          <a:srcRect/>
          <a:stretch>
            <a:fillRect/>
          </a:stretch>
        </p:blipFill>
        <p:spPr bwMode="auto">
          <a:xfrm>
            <a:off x="4714875" y="1000125"/>
            <a:ext cx="3214688" cy="241141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endParaRPr lang="zh-CN" altLang="en-US"/>
          </a:p>
        </p:txBody>
      </p:sp>
      <p:sp>
        <p:nvSpPr>
          <p:cNvPr id="14338" name="内容占位符 2"/>
          <p:cNvSpPr>
            <a:spLocks noGrp="1"/>
          </p:cNvSpPr>
          <p:nvPr>
            <p:ph idx="1"/>
          </p:nvPr>
        </p:nvSpPr>
        <p:spPr/>
        <p:txBody>
          <a:bodyPr/>
          <a:lstStyle/>
          <a:p>
            <a:r>
              <a:rPr lang="zh-CN" altLang="en-US" smtClean="0"/>
              <a:t>秦始皇陵位于陕西省西安市以东</a:t>
            </a:r>
            <a:r>
              <a:rPr lang="en-US" altLang="zh-CN" smtClean="0"/>
              <a:t>35</a:t>
            </a:r>
            <a:r>
              <a:rPr lang="zh-CN" altLang="en-US" smtClean="0"/>
              <a:t>公里的临潼区境内，秦始皇陵是中国历史上第一个多民族的中央集权国家的皇帝秦始皇于公元前</a:t>
            </a:r>
            <a:r>
              <a:rPr lang="en-US" altLang="zh-CN" smtClean="0"/>
              <a:t>246</a:t>
            </a:r>
            <a:r>
              <a:rPr lang="zh-CN" altLang="en-US" smtClean="0"/>
              <a:t>年至公元前</a:t>
            </a:r>
            <a:r>
              <a:rPr lang="en-US" altLang="zh-CN" smtClean="0"/>
              <a:t>208</a:t>
            </a:r>
            <a:r>
              <a:rPr lang="zh-CN" altLang="en-US" smtClean="0"/>
              <a:t>年营建的，也是中国历史上第一个皇帝陵园。</a:t>
            </a:r>
          </a:p>
          <a:p>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endParaRPr lang="zh-CN" altLang="en-US"/>
          </a:p>
        </p:txBody>
      </p:sp>
      <p:sp>
        <p:nvSpPr>
          <p:cNvPr id="15362" name="内容占位符 2"/>
          <p:cNvSpPr>
            <a:spLocks noGrp="1"/>
          </p:cNvSpPr>
          <p:nvPr>
            <p:ph idx="1"/>
          </p:nvPr>
        </p:nvSpPr>
        <p:spPr/>
        <p:txBody>
          <a:bodyPr/>
          <a:lstStyle/>
          <a:p>
            <a:r>
              <a:rPr lang="zh-CN" altLang="en-US" smtClean="0"/>
              <a:t>秦始皇陵陵区分陵园区和从葬区两部分。陵园占地近</a:t>
            </a:r>
            <a:r>
              <a:rPr lang="en-US" altLang="zh-CN" smtClean="0"/>
              <a:t>8</a:t>
            </a:r>
            <a:r>
              <a:rPr lang="zh-CN" altLang="en-US" smtClean="0"/>
              <a:t>万平方公里</a:t>
            </a:r>
            <a:r>
              <a:rPr lang="en-US" altLang="zh-CN" smtClean="0"/>
              <a:t>, </a:t>
            </a:r>
            <a:r>
              <a:rPr lang="zh-CN" altLang="en-US" smtClean="0"/>
              <a:t>建外、内城两重</a:t>
            </a:r>
            <a:r>
              <a:rPr lang="en-US" altLang="zh-CN" smtClean="0"/>
              <a:t>,</a:t>
            </a:r>
            <a:r>
              <a:rPr lang="zh-CN" altLang="en-US" smtClean="0"/>
              <a:t>封土呈四方锥形 。</a:t>
            </a:r>
          </a:p>
        </p:txBody>
      </p:sp>
      <p:pic>
        <p:nvPicPr>
          <p:cNvPr id="15363" name="图片 3" descr="ppt2.jpg"/>
          <p:cNvPicPr>
            <a:picLocks noChangeAspect="1"/>
          </p:cNvPicPr>
          <p:nvPr/>
        </p:nvPicPr>
        <p:blipFill>
          <a:blip r:embed="rId2"/>
          <a:srcRect/>
          <a:stretch>
            <a:fillRect/>
          </a:stretch>
        </p:blipFill>
        <p:spPr bwMode="auto">
          <a:xfrm>
            <a:off x="4786313" y="3643313"/>
            <a:ext cx="3643312" cy="2732087"/>
          </a:xfrm>
          <a:prstGeom prst="rect">
            <a:avLst/>
          </a:prstGeom>
          <a:noFill/>
          <a:ln w="9525">
            <a:noFill/>
            <a:miter lim="800000"/>
            <a:headEnd/>
            <a:tailEnd/>
          </a:ln>
        </p:spPr>
      </p:pic>
      <p:pic>
        <p:nvPicPr>
          <p:cNvPr id="15364" name="图片 4" descr="ppt3.jpg"/>
          <p:cNvPicPr>
            <a:picLocks noChangeAspect="1"/>
          </p:cNvPicPr>
          <p:nvPr/>
        </p:nvPicPr>
        <p:blipFill>
          <a:blip r:embed="rId3"/>
          <a:srcRect/>
          <a:stretch>
            <a:fillRect/>
          </a:stretch>
        </p:blipFill>
        <p:spPr bwMode="auto">
          <a:xfrm>
            <a:off x="1000125" y="4143375"/>
            <a:ext cx="1428750" cy="215106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endParaRPr lang="zh-CN" altLang="en-US"/>
          </a:p>
        </p:txBody>
      </p:sp>
      <p:sp>
        <p:nvSpPr>
          <p:cNvPr id="3" name="内容占位符 2"/>
          <p:cNvSpPr>
            <a:spLocks noGrp="1"/>
          </p:cNvSpPr>
          <p:nvPr>
            <p:ph idx="1"/>
          </p:nvPr>
        </p:nvSpPr>
        <p:spPr/>
        <p:txBody>
          <a:bodyPr>
            <a:normAutofit lnSpcReduction="10000"/>
          </a:bodyPr>
          <a:lstStyle/>
          <a:p>
            <a:pPr fontAlgn="auto">
              <a:spcAft>
                <a:spcPts val="0"/>
              </a:spcAft>
              <a:buFont typeface="Wingdings 2"/>
              <a:buChar char=""/>
              <a:defRPr/>
            </a:pPr>
            <a:r>
              <a:rPr lang="zh-CN" altLang="en-US" b="1" dirty="0" smtClean="0">
                <a:cs typeface="+mn-cs"/>
              </a:rPr>
              <a:t>秦始皇</a:t>
            </a:r>
          </a:p>
          <a:p>
            <a:pPr fontAlgn="auto">
              <a:spcAft>
                <a:spcPts val="0"/>
              </a:spcAft>
              <a:buFont typeface="Wingdings 2"/>
              <a:buChar char=""/>
              <a:defRPr/>
            </a:pPr>
            <a:r>
              <a:rPr lang="zh-CN" altLang="en-US" dirty="0" smtClean="0">
                <a:cs typeface="+mn-cs"/>
              </a:rPr>
              <a:t>　　秦始皇（前</a:t>
            </a:r>
            <a:r>
              <a:rPr lang="en-US" altLang="zh-CN" dirty="0" smtClean="0">
                <a:cs typeface="+mn-cs"/>
              </a:rPr>
              <a:t>259</a:t>
            </a:r>
            <a:r>
              <a:rPr lang="zh-CN" altLang="en-US" dirty="0" smtClean="0">
                <a:cs typeface="+mn-cs"/>
              </a:rPr>
              <a:t>－前</a:t>
            </a:r>
            <a:r>
              <a:rPr lang="en-US" altLang="zh-CN" dirty="0" smtClean="0">
                <a:cs typeface="+mn-cs"/>
              </a:rPr>
              <a:t>210</a:t>
            </a:r>
            <a:r>
              <a:rPr lang="zh-CN" altLang="en-US" dirty="0" smtClean="0">
                <a:cs typeface="+mn-cs"/>
              </a:rPr>
              <a:t>）名政，姓赵氏。中国历史上第一个大一统王朝</a:t>
            </a:r>
            <a:r>
              <a:rPr lang="en-US" altLang="zh-CN" dirty="0" smtClean="0">
                <a:cs typeface="+mn-cs"/>
              </a:rPr>
              <a:t>——</a:t>
            </a:r>
            <a:r>
              <a:rPr lang="zh-CN" altLang="en-US" dirty="0" smtClean="0">
                <a:cs typeface="+mn-cs"/>
              </a:rPr>
              <a:t>秦王朝的开国皇帝。自公元前</a:t>
            </a:r>
            <a:r>
              <a:rPr lang="en-US" altLang="zh-CN" dirty="0" smtClean="0">
                <a:cs typeface="+mn-cs"/>
              </a:rPr>
              <a:t>230</a:t>
            </a:r>
            <a:r>
              <a:rPr lang="zh-CN" altLang="en-US" dirty="0" smtClean="0">
                <a:cs typeface="+mn-cs"/>
              </a:rPr>
              <a:t>年至前</a:t>
            </a:r>
            <a:r>
              <a:rPr lang="en-US" altLang="zh-CN" dirty="0" smtClean="0">
                <a:cs typeface="+mn-cs"/>
              </a:rPr>
              <a:t>221</a:t>
            </a:r>
            <a:r>
              <a:rPr lang="zh-CN" altLang="en-US" dirty="0" smtClean="0">
                <a:cs typeface="+mn-cs"/>
              </a:rPr>
              <a:t>年，先后灭韩、赵、魏、楚、燕、齐六国，</a:t>
            </a:r>
            <a:r>
              <a:rPr lang="en-US" altLang="zh-CN" dirty="0" smtClean="0">
                <a:cs typeface="+mn-cs"/>
              </a:rPr>
              <a:t>39</a:t>
            </a:r>
            <a:r>
              <a:rPr lang="zh-CN" altLang="en-US" dirty="0" smtClean="0">
                <a:cs typeface="+mn-cs"/>
              </a:rPr>
              <a:t>岁时完成了统一中国大业，建立起一个以汉族为主体统一的中央集权的强大国家</a:t>
            </a:r>
            <a:r>
              <a:rPr lang="en-US" altLang="zh-CN" dirty="0" smtClean="0">
                <a:cs typeface="+mn-cs"/>
              </a:rPr>
              <a:t>——</a:t>
            </a:r>
            <a:r>
              <a:rPr lang="zh-CN" altLang="en-US" dirty="0" smtClean="0">
                <a:cs typeface="+mn-cs"/>
              </a:rPr>
              <a:t>秦朝。秦始皇对中国和世界的历史均产生了深远而重大的影响，被明代思想家李贽誉为“千古一帝”。</a:t>
            </a:r>
            <a:endParaRPr lang="zh-CN" altLang="en-US" dirty="0">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endParaRPr lang="zh-CN" altLang="en-US"/>
          </a:p>
        </p:txBody>
      </p:sp>
      <p:pic>
        <p:nvPicPr>
          <p:cNvPr id="17410" name="内容占位符 3" descr="ppt4.jpg"/>
          <p:cNvPicPr>
            <a:picLocks noGrp="1" noChangeAspect="1"/>
          </p:cNvPicPr>
          <p:nvPr>
            <p:ph idx="1"/>
          </p:nvPr>
        </p:nvPicPr>
        <p:blipFill>
          <a:blip r:embed="rId2"/>
          <a:srcRect/>
          <a:stretch>
            <a:fillRect/>
          </a:stretch>
        </p:blipFill>
        <p:spPr>
          <a:xfrm>
            <a:off x="857250" y="857250"/>
            <a:ext cx="2295525" cy="3455988"/>
          </a:xfrm>
        </p:spPr>
      </p:pic>
      <p:pic>
        <p:nvPicPr>
          <p:cNvPr id="17411" name="图片 4" descr="ppt5.jpg"/>
          <p:cNvPicPr>
            <a:picLocks noChangeAspect="1"/>
          </p:cNvPicPr>
          <p:nvPr/>
        </p:nvPicPr>
        <p:blipFill>
          <a:blip r:embed="rId3"/>
          <a:srcRect/>
          <a:stretch>
            <a:fillRect/>
          </a:stretch>
        </p:blipFill>
        <p:spPr bwMode="auto">
          <a:xfrm>
            <a:off x="4357688" y="2714625"/>
            <a:ext cx="4167187" cy="31559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endParaRPr lang="zh-CN" altLang="en-US"/>
          </a:p>
        </p:txBody>
      </p:sp>
      <p:sp>
        <p:nvSpPr>
          <p:cNvPr id="18434" name="内容占位符 2"/>
          <p:cNvSpPr>
            <a:spLocks noGrp="1"/>
          </p:cNvSpPr>
          <p:nvPr>
            <p:ph idx="1"/>
          </p:nvPr>
        </p:nvSpPr>
        <p:spPr/>
        <p:txBody>
          <a:bodyPr/>
          <a:lstStyle/>
          <a:p>
            <a:endParaRPr lang="zh-CN" altLang="en-US" smtClean="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www.edudown.net1">
  <a:themeElements>
    <a:clrScheme name="www.edudown.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ww.edudown.net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ww.edudown.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ww.edudown.net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ww.edudown.net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ww.edudown.net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ww.edudown.net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ww.edudown.net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ww.edudown.net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ww.edudown.net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ww.edudown.net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ww.edudown.net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ww.edudown.net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ww.edudown.net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40</TotalTime>
  <Words>254</Words>
  <Application>Microsoft Office PowerPoint</Application>
  <PresentationFormat>全屏显示(4:3)</PresentationFormat>
  <Paragraphs>4</Paragraphs>
  <Slides>6</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9</vt:i4>
      </vt:variant>
      <vt:variant>
        <vt:lpstr>幻灯片标题</vt:lpstr>
      </vt:variant>
      <vt:variant>
        <vt:i4>6</vt:i4>
      </vt:variant>
    </vt:vector>
  </HeadingPairs>
  <TitlesOfParts>
    <vt:vector size="23" baseType="lpstr">
      <vt:lpstr>Franklin Gothic Book</vt:lpstr>
      <vt:lpstr>华文楷体</vt:lpstr>
      <vt:lpstr>Arial</vt:lpstr>
      <vt:lpstr>Franklin Gothic Medium</vt:lpstr>
      <vt:lpstr>隶书</vt:lpstr>
      <vt:lpstr>Wingdings 2</vt:lpstr>
      <vt:lpstr>Calibri</vt:lpstr>
      <vt:lpstr>宋体</vt:lpstr>
      <vt:lpstr>跋涉</vt:lpstr>
      <vt:lpstr>跋涉</vt:lpstr>
      <vt:lpstr>跋涉</vt:lpstr>
      <vt:lpstr>跋涉</vt:lpstr>
      <vt:lpstr>跋涉</vt:lpstr>
      <vt:lpstr>跋涉</vt:lpstr>
      <vt:lpstr>跋涉</vt:lpstr>
      <vt:lpstr>跋涉</vt:lpstr>
      <vt:lpstr>www.edudown.net1</vt:lpstr>
      <vt:lpstr>幻灯片 1</vt:lpstr>
      <vt:lpstr>幻灯片 2</vt:lpstr>
      <vt:lpstr>幻灯片 3</vt:lpstr>
      <vt:lpstr>幻灯片 4</vt:lpstr>
      <vt:lpstr>幻灯片 5</vt:lpstr>
      <vt:lpstr>幻灯片 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Lenovo User</cp:lastModifiedBy>
  <cp:revision>4</cp:revision>
  <dcterms:created xsi:type="dcterms:W3CDTF">2011-09-10T07:44:17Z</dcterms:created>
  <dcterms:modified xsi:type="dcterms:W3CDTF">2013-04-25T21:39:07Z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199929</vt:lpwstr>
  </property>
  <property fmtid="{D5CDD505-2E9C-101B-9397-08002B2CF9AE}" name="NXPowerLiteVersion" pid="3">
    <vt:lpwstr>D4.1.2</vt:lpwstr>
  </property>
</Properties>
</file>