
<file path=[Content_Types].xml><?xml version="1.0" encoding="utf-8"?>
<Types xmlns="http://schemas.openxmlformats.org/package/2006/content-types"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image/x-wmf" Extension="wmf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wmf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59" autoAdjust="0"/>
  </p:normalViewPr>
  <p:slideViewPr>
    <p:cSldViewPr>
      <p:cViewPr varScale="1">
        <p:scale>
          <a:sx n="78" d="100"/>
          <a:sy n="78" d="100"/>
        </p:scale>
        <p:origin x="-84" y="-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453B7BC-9533-4266-B134-82F34AB2D353}" type="datetimeFigureOut">
              <a:rPr lang="zh-CN" altLang="en-US"/>
              <a:pPr/>
              <a:t>2013-4-26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367C98-2A7D-48DD-B488-498EE0CAA33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04188FD-6300-43CE-8352-298F2291E3EA}" type="datetimeFigureOut">
              <a:rPr lang="zh-CN" altLang="en-US"/>
              <a:pPr/>
              <a:t>2013-4-26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4B61E7-9709-4A2B-8DF5-2236847A41C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F12A9F9-08C0-4E8C-92A9-A23C6AA15535}" type="datetimeFigureOut">
              <a:rPr lang="zh-CN" altLang="en-US"/>
              <a:pPr/>
              <a:t>2013-4-26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2CC6A2-B483-4533-BA2F-C51823F7786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10CABB-7F42-4FF4-930C-5F4E7B25DFE9}" type="datetimeFigureOut">
              <a:rPr lang="zh-CN" altLang="en-US"/>
              <a:pPr/>
              <a:t>2013-4-26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4D1F46-E52B-4FDB-BDEB-61D12FBE292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9A8C36-AB2C-4BAA-8593-9DC167D0A3DE}" type="datetimeFigureOut">
              <a:rPr lang="zh-CN" altLang="en-US"/>
              <a:pPr/>
              <a:t>2013-4-26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459DF8-150E-4D29-BEDA-18E7053104C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34F1994-1DB0-4F82-A9AA-ECE9987CCC3C}" type="datetimeFigureOut">
              <a:rPr lang="zh-CN" altLang="en-US"/>
              <a:pPr/>
              <a:t>2013-4-26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341E72-AC67-4765-A4F3-11A2BF402D2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3232A2-3E08-4048-8A9E-2E7BD9C147CD}" type="datetimeFigureOut">
              <a:rPr lang="zh-CN" altLang="en-US"/>
              <a:pPr/>
              <a:t>2013-4-26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516712-57C3-4F0C-8C40-64ECB1AE826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BA84AA5-69D9-4F18-9048-73BFDBD5CAF7}" type="datetimeFigureOut">
              <a:rPr lang="zh-CN" altLang="en-US"/>
              <a:pPr/>
              <a:t>2013-4-26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953B65-6D24-48DB-9E9E-34223FAF128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204A9C5-61BE-483D-B224-71E434E37BB5}" type="datetimeFigureOut">
              <a:rPr lang="zh-CN" altLang="en-US"/>
              <a:pPr/>
              <a:t>2013-4-26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A02C74-C92D-4D1A-9BA0-DE9FEDF0624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74133D1-0BB0-46A8-AD39-1A38695D5755}" type="datetimeFigureOut">
              <a:rPr lang="zh-CN" altLang="en-US"/>
              <a:pPr/>
              <a:t>2013-4-26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C2126C-4D83-4655-B12A-FF7156B3F4A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A0841A2-1615-4E48-8761-E7CFAD8CB3AB}" type="datetimeFigureOut">
              <a:rPr lang="zh-CN" altLang="en-US"/>
              <a:pPr/>
              <a:t>2013-4-26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69CB25-5C45-4DC8-96F0-665B1D915D4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43A09538-E9D5-4EF8-855F-1C29FDE19E74}" type="datetimeFigureOut">
              <a:rPr lang="zh-CN" altLang="en-US"/>
              <a:pPr/>
              <a:t>2013-4-26</a:t>
            </a:fld>
            <a:endParaRPr lang="en-US" altLang="zh-CN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5794F52-B201-49CE-8B1C-8D66395A824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pic4.nipic.com/20091024/3554192_002937963317_2.jpg" id="13313" name="Picture 2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-100013"/>
            <a:ext cx="9144000" cy="695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93663" y="-95250"/>
            <a:ext cx="1200150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altLang="en-US" b="1" lang="zh-CN" sz="6600">
                <a:latin charset="-122" pitchFamily="2" typeface="华文行楷"/>
                <a:ea charset="-122" pitchFamily="2" typeface="华文行楷"/>
              </a:rPr>
              <a:t>万里长城</a:t>
            </a: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>
                                        <p:cTn dur="500" id="7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4"/>
    </p:bld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pica.nipic.com/2008-05-26/2008526133028250_2.jpg" id="14337" name="Picture 2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39750" y="1412875"/>
            <a:ext cx="8064500" cy="3538538"/>
          </a:xfrm>
          <a:prstGeom prst="rect">
            <a:avLst/>
          </a:prstGeom>
          <a:solidFill>
            <a:schemeClr val="bg1">
              <a:alpha val="58038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altLang="en-US" b="1" lang="zh-CN" sz="3200">
                <a:latin charset="0" pitchFamily="34" typeface="Calibri"/>
              </a:rPr>
              <a:t>       </a:t>
            </a:r>
            <a:r>
              <a:rPr altLang="en-US" b="1" lang="zh-CN" sz="3200">
                <a:latin typeface="仿宋"/>
                <a:ea typeface="仿宋"/>
                <a:cs typeface="仿宋"/>
              </a:rPr>
              <a:t>长城建筑于两千多年前的春秋战国时代，现存的长城遗迹主要为建于</a:t>
            </a:r>
            <a:r>
              <a:rPr altLang="zh-CN" b="1" lang="en-US" sz="3200">
                <a:latin typeface="仿宋"/>
                <a:ea typeface="仿宋"/>
                <a:cs typeface="仿宋"/>
              </a:rPr>
              <a:t>14</a:t>
            </a:r>
            <a:r>
              <a:rPr altLang="en-US" b="1" lang="zh-CN" sz="3200">
                <a:latin typeface="仿宋"/>
                <a:ea typeface="仿宋"/>
                <a:cs typeface="仿宋"/>
              </a:rPr>
              <a:t>世纪的明长城。据</a:t>
            </a:r>
            <a:r>
              <a:rPr altLang="zh-CN" b="1" lang="en-US" sz="3200">
                <a:latin typeface="仿宋"/>
                <a:ea typeface="仿宋"/>
                <a:cs typeface="仿宋"/>
              </a:rPr>
              <a:t>2012</a:t>
            </a:r>
            <a:r>
              <a:rPr altLang="en-US" b="1" lang="zh-CN" sz="3200">
                <a:latin typeface="仿宋"/>
                <a:ea typeface="仿宋"/>
                <a:cs typeface="仿宋"/>
              </a:rPr>
              <a:t>年国家文物局发布数据，历代长城总长为</a:t>
            </a:r>
            <a:r>
              <a:rPr altLang="zh-CN" b="1" lang="en-US" sz="3200">
                <a:latin typeface="仿宋"/>
                <a:ea typeface="仿宋"/>
                <a:cs typeface="仿宋"/>
              </a:rPr>
              <a:t>21196.18</a:t>
            </a:r>
            <a:r>
              <a:rPr altLang="en-US" b="1" lang="zh-CN" sz="3200">
                <a:latin typeface="仿宋"/>
                <a:ea typeface="仿宋"/>
                <a:cs typeface="仿宋"/>
              </a:rPr>
              <a:t>千米；而国家文物局曾于</a:t>
            </a:r>
            <a:r>
              <a:rPr altLang="zh-CN" b="1" lang="en-US" sz="3200">
                <a:latin typeface="仿宋"/>
                <a:ea typeface="仿宋"/>
                <a:cs typeface="仿宋"/>
              </a:rPr>
              <a:t>2009</a:t>
            </a:r>
            <a:r>
              <a:rPr altLang="en-US" b="1" lang="zh-CN" sz="3200">
                <a:latin typeface="仿宋"/>
                <a:ea typeface="仿宋"/>
                <a:cs typeface="仿宋"/>
              </a:rPr>
              <a:t>年公布明长城调查数据，中国明长城总长为</a:t>
            </a:r>
            <a:r>
              <a:rPr altLang="zh-CN" b="1" lang="en-US" sz="3200">
                <a:latin typeface="仿宋"/>
                <a:ea typeface="仿宋"/>
                <a:cs typeface="仿宋"/>
              </a:rPr>
              <a:t>8851.8</a:t>
            </a:r>
            <a:r>
              <a:rPr altLang="en-US" b="1" lang="zh-CN" sz="3200">
                <a:latin typeface="仿宋"/>
                <a:ea typeface="仿宋"/>
                <a:cs typeface="仿宋"/>
              </a:rPr>
              <a:t>千米。长城是我国古代劳动人民创造的伟大的奇迹，是中国悠久历史的见证。</a:t>
            </a:r>
            <a:endParaRPr altLang="en-US" b="1" lang="zh-CN" sz="3200">
              <a:latin charset="0" pitchFamily="34" typeface="Calibri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1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1)" transition="in">
                                      <p:cBhvr>
                                        <p:cTn dur="2000" id="7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3"/>
    </p:bld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50825" y="284163"/>
            <a:ext cx="277336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altLang="en-US" lang="zh-CN" sz="3200">
                <a:solidFill>
                  <a:srgbClr val="FF0000"/>
                </a:solidFill>
                <a:latin charset="-122" pitchFamily="2" typeface="华文行楷"/>
                <a:ea charset="-122" pitchFamily="2" typeface="华文行楷"/>
              </a:rPr>
              <a:t>中国现存长城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95288" y="981075"/>
            <a:ext cx="26289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altLang="en-US" b="1" lang="zh-CN" sz="2400">
                <a:latin charset="-122" pitchFamily="2" typeface="华文新魏"/>
                <a:ea charset="-122" pitchFamily="2" typeface="华文新魏"/>
              </a:rPr>
              <a:t>八达岭长城</a:t>
            </a:r>
            <a:endParaRPr altLang="zh-CN" b="1" lang="en-US" sz="2400">
              <a:latin charset="-122" pitchFamily="2" typeface="华文新魏"/>
              <a:ea charset="-122" pitchFamily="2" typeface="华文新魏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95288" y="1360488"/>
            <a:ext cx="18732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altLang="en-US" b="1" lang="zh-CN" sz="2400">
                <a:latin charset="-122" pitchFamily="2" typeface="华文新魏"/>
                <a:ea charset="-122" pitchFamily="2" typeface="华文新魏"/>
              </a:rPr>
              <a:t>慕田峪长城</a:t>
            </a:r>
            <a:endParaRPr altLang="en-US" lang="zh-CN" sz="2400">
              <a:latin charset="-122" pitchFamily="2" typeface="华文新魏"/>
              <a:ea charset="-122" pitchFamily="2" typeface="华文新魏"/>
            </a:endParaRPr>
          </a:p>
        </p:txBody>
      </p:sp>
      <p:pic>
        <p:nvPicPr>
          <p:cNvPr descr="http://imgsrc.baidu.com/baike/pic/item/a28d62d9f37ae6a439012f9d.jpg" id="3076" name="Picture 4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8588" y="2001838"/>
            <a:ext cx="6475412" cy="485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://imgsrc.baidu.com/baike/pic/item/b999a9014c086e06adce650702087bf40ad1cb1c.jpg" id="3078" name="Picture 6"/>
          <p:cNvPicPr>
            <a:picLocks noChangeArrowheads="1" noChangeAspect="1"/>
          </p:cNvPicPr>
          <p:nvPr/>
        </p:nvPicPr>
        <p:blipFill>
          <a:blip r:embed="rId3"/>
          <a:srcRect b="81"/>
          <a:stretch>
            <a:fillRect/>
          </a:stretch>
        </p:blipFill>
        <p:spPr bwMode="auto">
          <a:xfrm>
            <a:off x="2668588" y="2005013"/>
            <a:ext cx="6475412" cy="485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95288" y="1663700"/>
            <a:ext cx="20526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altLang="en-US" b="1" lang="zh-CN" sz="2400">
                <a:latin charset="-122" pitchFamily="2" typeface="华文新魏"/>
                <a:ea charset="-122" pitchFamily="2" typeface="华文新魏"/>
              </a:rPr>
              <a:t>司马台长城</a:t>
            </a:r>
            <a:endParaRPr altLang="en-US" lang="zh-CN" sz="2400">
              <a:latin charset="-122" pitchFamily="2" typeface="华文新魏"/>
              <a:ea charset="-122" pitchFamily="2" typeface="华文新魏"/>
            </a:endParaRPr>
          </a:p>
        </p:txBody>
      </p:sp>
      <p:pic>
        <p:nvPicPr>
          <p:cNvPr descr="http://imgsrc.baidu.com/baike/pic/item/61183b2d9fc2da6f359bf7e1.jpg" id="3080" name="Picture 8"/>
          <p:cNvPicPr>
            <a:picLocks noChangeArrowheads="1" noChangeAspect="1"/>
          </p:cNvPicPr>
          <p:nvPr/>
        </p:nvPicPr>
        <p:blipFill>
          <a:blip r:embed="rId4"/>
          <a:srcRect b="17"/>
          <a:stretch>
            <a:fillRect/>
          </a:stretch>
        </p:blipFill>
        <p:spPr bwMode="auto">
          <a:xfrm>
            <a:off x="2668588" y="2005013"/>
            <a:ext cx="6475412" cy="485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95288" y="1987550"/>
            <a:ext cx="19081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altLang="en-US" b="1" lang="zh-CN" sz="2400">
                <a:latin charset="-122" pitchFamily="2" typeface="华文新魏"/>
                <a:ea charset="-122" pitchFamily="2" typeface="华文新魏"/>
              </a:rPr>
              <a:t>古北口长城</a:t>
            </a:r>
            <a:endParaRPr altLang="en-US" lang="zh-CN" sz="2400">
              <a:latin charset="-122" pitchFamily="2" typeface="华文新魏"/>
              <a:ea charset="-122" pitchFamily="2" typeface="华文新魏"/>
            </a:endParaRPr>
          </a:p>
        </p:txBody>
      </p:sp>
      <p:pic>
        <p:nvPicPr>
          <p:cNvPr descr="http://imgsrc.baidu.com/baike/pic/item/78701455a5653b8fb645ae6d.jpg" id="3082" name="Picture 10"/>
          <p:cNvPicPr>
            <a:picLocks noChangeArrowheads="1" noChangeAspect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2668588" y="2001838"/>
            <a:ext cx="6475412" cy="485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96875" y="2305050"/>
            <a:ext cx="17637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altLang="en-US" b="1" lang="zh-CN" sz="2400">
                <a:latin charset="-122" pitchFamily="2" typeface="华文新魏"/>
                <a:ea charset="-122" pitchFamily="2" typeface="华文新魏"/>
              </a:rPr>
              <a:t>山海关长城</a:t>
            </a:r>
          </a:p>
        </p:txBody>
      </p:sp>
      <p:pic>
        <p:nvPicPr>
          <p:cNvPr descr="http://imgsrc.baidu.com/baike/pic/item/0b14ad191fc4441e43a9adfa.jpg" id="3084" name="Picture 12"/>
          <p:cNvPicPr>
            <a:picLocks noChangeArrowheads="1" noChangeAspect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2640013" y="1987550"/>
            <a:ext cx="6503987" cy="487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79413" y="2646363"/>
            <a:ext cx="1939925" cy="67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altLang="en-US" b="1" lang="zh-CN" sz="2400">
                <a:latin charset="-122" pitchFamily="2" typeface="华文新魏"/>
                <a:ea charset="-122" pitchFamily="2" typeface="华文新魏"/>
              </a:rPr>
              <a:t>箭扣长城</a:t>
            </a:r>
          </a:p>
          <a:p>
            <a:endParaRPr altLang="en-US" lang="zh-CN">
              <a:latin charset="0" pitchFamily="34" typeface="Calibri"/>
            </a:endParaRPr>
          </a:p>
        </p:txBody>
      </p:sp>
      <p:pic>
        <p:nvPicPr>
          <p:cNvPr descr="http://u.tourye.com/attachment/2011/03/24/864647493e9f8b6f2733a45cd7ad64fe.jpg" id="3086" name="Picture 14"/>
          <p:cNvPicPr>
            <a:picLocks noChangeArrowheads="1" noChangeAspect="1"/>
          </p:cNvPicPr>
          <p:nvPr/>
        </p:nvPicPr>
        <p:blipFill>
          <a:blip r:embed="rId7"/>
          <a:srcRect r="28"/>
          <a:stretch>
            <a:fillRect/>
          </a:stretch>
        </p:blipFill>
        <p:spPr bwMode="auto">
          <a:xfrm>
            <a:off x="2616200" y="2005013"/>
            <a:ext cx="6527800" cy="485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95288" y="2981325"/>
            <a:ext cx="18002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altLang="en-US" b="1" lang="zh-CN" sz="2400">
                <a:latin charset="-122" pitchFamily="2" typeface="华文新魏"/>
                <a:ea charset="-122" pitchFamily="2" typeface="华文新魏"/>
              </a:rPr>
              <a:t>金山岭长城</a:t>
            </a:r>
            <a:endParaRPr altLang="en-US" lang="zh-CN" sz="2400">
              <a:latin charset="-122" pitchFamily="2" typeface="华文新魏"/>
              <a:ea charset="-122" pitchFamily="2" typeface="华文新魏"/>
            </a:endParaRPr>
          </a:p>
        </p:txBody>
      </p:sp>
      <p:pic>
        <p:nvPicPr>
          <p:cNvPr descr="http://www.zg-sj.com/sjphoto/photo/2010112552636.jpg" id="3088" name="Picture 16"/>
          <p:cNvPicPr>
            <a:picLocks noChangeArrowheads="1" noChangeAspect="1"/>
          </p:cNvPicPr>
          <p:nvPr/>
        </p:nvPicPr>
        <p:blipFill>
          <a:blip r:embed="rId8"/>
          <a:srcRect b="30"/>
          <a:stretch>
            <a:fillRect/>
          </a:stretch>
        </p:blipFill>
        <p:spPr bwMode="auto">
          <a:xfrm>
            <a:off x="2616200" y="981075"/>
            <a:ext cx="6527800" cy="587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82588" y="3332163"/>
            <a:ext cx="19081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altLang="en-US" b="1" lang="zh-CN" sz="2400">
                <a:latin charset="-122" pitchFamily="2" typeface="华文新魏"/>
                <a:ea charset="-122" pitchFamily="2" typeface="华文新魏"/>
              </a:rPr>
              <a:t>嘉峪关长城</a:t>
            </a:r>
            <a:endParaRPr altLang="en-US" lang="zh-CN" sz="2400">
              <a:latin charset="-122" pitchFamily="2" typeface="华文新魏"/>
              <a:ea charset="-122" pitchFamily="2" typeface="华文新魏"/>
            </a:endParaRPr>
          </a:p>
        </p:txBody>
      </p:sp>
      <p:pic>
        <p:nvPicPr>
          <p:cNvPr descr="http://www.chinfun.com/bbs/attachments/month_0909/20090918_90c361520816279380bazWQ3Surxvvws.jpg" id="3090" name="Picture 18"/>
          <p:cNvPicPr>
            <a:picLocks noChangeArrowheads="1" noChangeAspect="1"/>
          </p:cNvPicPr>
          <p:nvPr/>
        </p:nvPicPr>
        <p:blipFill>
          <a:blip r:embed="rId9"/>
          <a:stretch>
            <a:fillRect/>
          </a:stretch>
        </p:blipFill>
        <p:spPr bwMode="auto">
          <a:xfrm>
            <a:off x="2952750" y="981075"/>
            <a:ext cx="6191250" cy="590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79413" y="3687763"/>
            <a:ext cx="14398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altLang="en-US" b="1" lang="zh-CN" sz="2400">
                <a:latin charset="-122" pitchFamily="2" typeface="华文新魏"/>
                <a:ea charset="-122" pitchFamily="2" typeface="华文新魏"/>
              </a:rPr>
              <a:t>虎山长城</a:t>
            </a:r>
          </a:p>
        </p:txBody>
      </p:sp>
      <p:pic>
        <p:nvPicPr>
          <p:cNvPr descr="http://www.sytxw.com/bbs/data/attachment/forum/1012061007e305561c565b38e6.jpg" id="3092" name="Picture 20"/>
          <p:cNvPicPr>
            <a:picLocks noChangeArrowheads="1" noChangeAspect="1"/>
          </p:cNvPicPr>
          <p:nvPr/>
        </p:nvPicPr>
        <p:blipFill>
          <a:blip r:embed="rId10"/>
          <a:stretch>
            <a:fillRect/>
          </a:stretch>
        </p:blipFill>
        <p:spPr bwMode="auto">
          <a:xfrm>
            <a:off x="2493963" y="2305050"/>
            <a:ext cx="6650037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96875" y="4065588"/>
            <a:ext cx="176371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altLang="en-US" b="1" lang="zh-CN" sz="2400">
                <a:latin charset="-122" pitchFamily="2" typeface="华文新魏"/>
                <a:ea charset="-122" pitchFamily="2" typeface="华文新魏"/>
              </a:rPr>
              <a:t>九门口长城</a:t>
            </a:r>
            <a:endParaRPr altLang="en-US" lang="zh-CN" sz="2400">
              <a:latin charset="-122" pitchFamily="2" typeface="华文新魏"/>
              <a:ea charset="-122" pitchFamily="2" typeface="华文新魏"/>
            </a:endParaRPr>
          </a:p>
        </p:txBody>
      </p:sp>
      <p:pic>
        <p:nvPicPr>
          <p:cNvPr descr="http://www.hldjw.gov.cn/upload/2009/08/152ccb560e9561c17600f4627cea3fa3.jpg" id="3094" name="Picture 22"/>
          <p:cNvPicPr>
            <a:picLocks noChangeArrowheads="1" noChangeAspect="1"/>
          </p:cNvPicPr>
          <p:nvPr/>
        </p:nvPicPr>
        <p:blipFill>
          <a:blip r:embed="rId11"/>
          <a:stretch>
            <a:fillRect/>
          </a:stretch>
        </p:blipFill>
        <p:spPr bwMode="auto">
          <a:xfrm>
            <a:off x="2493963" y="2259013"/>
            <a:ext cx="6650037" cy="462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7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8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">
                      <p:stCondLst>
                        <p:cond delay="indefinite"/>
                      </p:stCondLst>
                      <p:childTnLst>
                        <p:par>
                          <p:cTn fill="hold" id="10">
                            <p:stCondLst>
                              <p:cond delay="0"/>
                            </p:stCondLst>
                            <p:childTnLst>
                              <p:par>
                                <p:cTn fill="hold" id="11" nodeType="click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 transition="in">
                                      <p:cBhvr>
                                        <p:cTn dur="500" id="13"/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4">
                      <p:stCondLst>
                        <p:cond delay="indefinite"/>
                      </p:stCondLst>
                      <p:childTnLst>
                        <p:par>
                          <p:cTn fill="hold" id="15">
                            <p:stCondLst>
                              <p:cond delay="0"/>
                            </p:stCondLst>
                            <p:childTnLst>
                              <p:par>
                                <p:cTn fill="hold" id="16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18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9">
                      <p:stCondLst>
                        <p:cond delay="indefinite"/>
                      </p:stCondLst>
                      <p:childTnLst>
                        <p:par>
                          <p:cTn fill="hold" id="2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1" nodeType="click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 transition="in">
                                      <p:cBhvr>
                                        <p:cTn dur="500" id="23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4">
                      <p:stCondLst>
                        <p:cond delay="indefinite"/>
                      </p:stCondLst>
                      <p:childTnLst>
                        <p:par>
                          <p:cTn fill="hold" id="25">
                            <p:stCondLst>
                              <p:cond delay="0"/>
                            </p:stCondLst>
                            <p:childTnLst>
                              <p:par>
                                <p:cTn fill="hold" id="26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28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9">
                      <p:stCondLst>
                        <p:cond delay="indefinite"/>
                      </p:stCondLst>
                      <p:childTnLst>
                        <p:par>
                          <p:cTn fill="hold" id="3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1" nodeType="click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 transition="in">
                                      <p:cBhvr>
                                        <p:cTn dur="500" id="33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4">
                      <p:stCondLst>
                        <p:cond delay="indefinite"/>
                      </p:stCondLst>
                      <p:childTnLst>
                        <p:par>
                          <p:cTn fill="hold" id="35">
                            <p:stCondLst>
                              <p:cond delay="0"/>
                            </p:stCondLst>
                            <p:childTnLst>
                              <p:par>
                                <p:cTn fill="hold" id="36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38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9">
                      <p:stCondLst>
                        <p:cond delay="indefinite"/>
                      </p:stCondLst>
                      <p:childTnLst>
                        <p:par>
                          <p:cTn fill="hold" id="4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1" nodeType="click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 transition="in">
                                      <p:cBhvr>
                                        <p:cTn dur="500" id="43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4">
                      <p:stCondLst>
                        <p:cond delay="indefinite"/>
                      </p:stCondLst>
                      <p:childTnLst>
                        <p:par>
                          <p:cTn fill="hold" id="45">
                            <p:stCondLst>
                              <p:cond delay="0"/>
                            </p:stCondLst>
                            <p:childTnLst>
                              <p:par>
                                <p:cTn fill="hold" id="46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48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9">
                      <p:stCondLst>
                        <p:cond delay="indefinite"/>
                      </p:stCondLst>
                      <p:childTnLst>
                        <p:par>
                          <p:cTn fill="hold" id="5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1" nodeType="click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 transition="in">
                                      <p:cBhvr>
                                        <p:cTn dur="500" id="53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4">
                      <p:stCondLst>
                        <p:cond delay="indefinite"/>
                      </p:stCondLst>
                      <p:childTnLst>
                        <p:par>
                          <p:cTn fill="hold" id="55">
                            <p:stCondLst>
                              <p:cond delay="0"/>
                            </p:stCondLst>
                            <p:childTnLst>
                              <p:par>
                                <p:cTn fill="hold" id="56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58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9">
                      <p:stCondLst>
                        <p:cond delay="indefinite"/>
                      </p:stCondLst>
                      <p:childTnLst>
                        <p:par>
                          <p:cTn fill="hold" id="6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61" nodeType="click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 transition="in">
                                      <p:cBhvr>
                                        <p:cTn dur="500" id="63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64">
                      <p:stCondLst>
                        <p:cond delay="indefinite"/>
                      </p:stCondLst>
                      <p:childTnLst>
                        <p:par>
                          <p:cTn fill="hold" id="65">
                            <p:stCondLst>
                              <p:cond delay="0"/>
                            </p:stCondLst>
                            <p:childTnLst>
                              <p:par>
                                <p:cTn fill="hold" id="66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68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69">
                      <p:stCondLst>
                        <p:cond delay="indefinite"/>
                      </p:stCondLst>
                      <p:childTnLst>
                        <p:par>
                          <p:cTn fill="hold" id="7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71" nodeType="click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 transition="in">
                                      <p:cBhvr>
                                        <p:cTn dur="500" id="73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4">
                      <p:stCondLst>
                        <p:cond delay="indefinite"/>
                      </p:stCondLst>
                      <p:childTnLst>
                        <p:par>
                          <p:cTn fill="hold" id="75">
                            <p:stCondLst>
                              <p:cond delay="0"/>
                            </p:stCondLst>
                            <p:childTnLst>
                              <p:par>
                                <p:cTn fill="hold" id="76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78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9">
                      <p:stCondLst>
                        <p:cond delay="indefinite"/>
                      </p:stCondLst>
                      <p:childTnLst>
                        <p:par>
                          <p:cTn fill="hold" id="8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81" nodeType="click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 transition="in">
                                      <p:cBhvr>
                                        <p:cTn dur="500" id="83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4">
                      <p:stCondLst>
                        <p:cond delay="indefinite"/>
                      </p:stCondLst>
                      <p:childTnLst>
                        <p:par>
                          <p:cTn fill="hold" id="85">
                            <p:stCondLst>
                              <p:cond delay="0"/>
                            </p:stCondLst>
                            <p:childTnLst>
                              <p:par>
                                <p:cTn fill="hold" id="86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88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9">
                      <p:stCondLst>
                        <p:cond delay="indefinite"/>
                      </p:stCondLst>
                      <p:childTnLst>
                        <p:par>
                          <p:cTn fill="hold" id="9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91" nodeType="click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 transition="in">
                                      <p:cBhvr>
                                        <p:cTn dur="500" id="93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4">
                      <p:stCondLst>
                        <p:cond delay="indefinite"/>
                      </p:stCondLst>
                      <p:childTnLst>
                        <p:par>
                          <p:cTn fill="hold" id="95">
                            <p:stCondLst>
                              <p:cond delay="0"/>
                            </p:stCondLst>
                            <p:childTnLst>
                              <p:par>
                                <p:cTn fill="hold" id="96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98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9">
                      <p:stCondLst>
                        <p:cond delay="indefinite"/>
                      </p:stCondLst>
                      <p:childTnLst>
                        <p:par>
                          <p:cTn fill="hold" id="10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1" nodeType="click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 transition="in">
                                      <p:cBhvr>
                                        <p:cTn dur="500" id="103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04">
                      <p:stCondLst>
                        <p:cond delay="indefinite"/>
                      </p:stCondLst>
                      <p:childTnLst>
                        <p:par>
                          <p:cTn fill="hold" id="105">
                            <p:stCondLst>
                              <p:cond delay="0"/>
                            </p:stCondLst>
                            <p:childTnLst>
                              <p:par>
                                <p:cTn fill="hold" id="106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108"/>
                                        <p:tgtEl>
                                          <p:spTgt spid="3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  <p:bldP grpId="0" spid="4"/>
      <p:bldP grpId="0" spid="5"/>
      <p:bldP grpId="0" spid="6"/>
      <p:bldP grpId="0" spid="7"/>
      <p:bldP grpId="0" spid="8"/>
      <p:bldP grpId="0" spid="9"/>
      <p:bldP grpId="0" spid="10"/>
      <p:bldP grpId="0" spid="11"/>
      <p:bldP grpId="0" spid="12"/>
    </p:bldLst>
  </p:timing>
</p:sld>
</file>

<file path=ppt/theme/theme1.xml><?xml version="1.0" encoding="utf-8"?>
<a:theme xmlns:a="http://schemas.openxmlformats.org/drawingml/2006/main" name="www.rrxk.net">
  <a:themeElements>
    <a:clrScheme name="www.rrxk.ne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ww.rrxk.net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ww.rrxk.ne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rrxk.ne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rrxk.ne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rrxk.ne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rrxk.ne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rrxk.ne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rrxk.ne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rrxk.ne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rrxk.ne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rrxk.ne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rrxk.ne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rrxk.ne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www.rrxk.net</Template>
  <TotalTime>81</TotalTime>
  <Words>175</Words>
  <Application>Microsoft Office PowerPoint</Application>
  <PresentationFormat>全屏显示(4:3)</PresentationFormat>
  <Paragraphs>13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Calibri</vt:lpstr>
      <vt:lpstr>宋体</vt:lpstr>
      <vt:lpstr>Arial</vt:lpstr>
      <vt:lpstr>华文行楷</vt:lpstr>
      <vt:lpstr>仿宋</vt:lpstr>
      <vt:lpstr>华文新魏</vt:lpstr>
      <vt:lpstr>www.rrxk.net</vt:lpstr>
      <vt:lpstr>幻灯片 1</vt:lpstr>
      <vt:lpstr>幻灯片 2</vt:lpstr>
      <vt:lpstr>幻灯片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SONY</dc:creator>
  <cp:lastModifiedBy>Lenovo User</cp:lastModifiedBy>
  <cp:revision>9</cp:revision>
  <dcterms:created xsi:type="dcterms:W3CDTF">2012-10-20T02:32:24Z</dcterms:created>
  <dcterms:modified xsi:type="dcterms:W3CDTF">2013-04-25T21:38:57Z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700270</vt:lpwstr>
  </property>
  <property fmtid="{D5CDD505-2E9C-101B-9397-08002B2CF9AE}" name="NXPowerLiteVersion" pid="3">
    <vt:lpwstr>D4.1.2</vt:lpwstr>
  </property>
</Properties>
</file>