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7" r:id="rId2"/>
  </p:sld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6" autoAdjust="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9AD2F8"/>
            </a:gs>
            <a:gs pos="100000">
              <a:srgbClr val="9AD2F8">
                <a:gamma/>
                <a:tint val="23922"/>
                <a:invGamma/>
              </a:srgbClr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中国教育出版网标志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9538" y="120650"/>
            <a:ext cx="2030412" cy="798513"/>
          </a:xfrm>
          <a:prstGeom prst="rect">
            <a:avLst/>
          </a:prstGeom>
          <a:noFill/>
        </p:spPr>
      </p:pic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6284913" y="6232525"/>
            <a:ext cx="255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7D7DFF"/>
                </a:solidFill>
                <a:latin typeface="Arial Black" pitchFamily="34" charset="0"/>
              </a:rPr>
              <a:t>www.zzstep.com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9" r:id="rId3"/>
    <p:sldLayoutId id="2147483682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8/1/2012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湖南株洲</a:t>
            </a:r>
            <a:r>
              <a:rPr lang="en-US" b="1" dirty="0" smtClean="0"/>
              <a:t>)</a:t>
            </a:r>
          </a:p>
          <a:p>
            <a:r>
              <a:rPr lang="en-US" dirty="0" smtClean="0"/>
              <a:t>5</a:t>
            </a:r>
            <a:r>
              <a:rPr lang="zh-CN" altLang="en-US" dirty="0" smtClean="0"/>
              <a:t>．北宋史学家司马光主持编写了我国第一部编年体通史巨著，记述了从战国到五代</a:t>
            </a:r>
            <a:r>
              <a:rPr lang="en-US" dirty="0" smtClean="0"/>
              <a:t>1300</a:t>
            </a:r>
            <a:r>
              <a:rPr lang="zh-CN" altLang="en-US" dirty="0" smtClean="0"/>
              <a:t>多年的历史，这部著作是</a:t>
            </a:r>
          </a:p>
          <a:p>
            <a:r>
              <a:rPr lang="en-US" dirty="0" smtClean="0"/>
              <a:t>A</a:t>
            </a:r>
            <a:r>
              <a:rPr lang="zh-CN" altLang="en-US" dirty="0" smtClean="0"/>
              <a:t>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史记</a:t>
            </a:r>
            <a:r>
              <a:rPr lang="en-US" altLang="zh-CN" dirty="0" smtClean="0"/>
              <a:t>》</a:t>
            </a:r>
            <a:r>
              <a:rPr lang="en-US" dirty="0" smtClean="0"/>
              <a:t> 		B</a:t>
            </a:r>
            <a:r>
              <a:rPr lang="zh-CN" altLang="en-US" dirty="0" smtClean="0"/>
              <a:t>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资治通鉴</a:t>
            </a:r>
            <a:r>
              <a:rPr lang="en-US" altLang="zh-CN" dirty="0" smtClean="0"/>
              <a:t>》</a:t>
            </a:r>
            <a:r>
              <a:rPr lang="en-US" dirty="0" smtClean="0"/>
              <a:t> 	 </a:t>
            </a:r>
            <a:endParaRPr lang="zh-CN" altLang="en-US" dirty="0" smtClean="0"/>
          </a:p>
          <a:p>
            <a:r>
              <a:rPr lang="en-US" dirty="0" smtClean="0"/>
              <a:t>C</a:t>
            </a:r>
            <a:r>
              <a:rPr lang="zh-CN" altLang="en-US" dirty="0" smtClean="0"/>
              <a:t>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汉书</a:t>
            </a:r>
            <a:r>
              <a:rPr lang="en-US" altLang="zh-CN" dirty="0" smtClean="0"/>
              <a:t>》</a:t>
            </a:r>
            <a:r>
              <a:rPr lang="en-US" dirty="0" smtClean="0"/>
              <a:t> 		D</a:t>
            </a:r>
            <a:r>
              <a:rPr lang="zh-CN" altLang="en-US" dirty="0" smtClean="0"/>
              <a:t>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宋史</a:t>
            </a:r>
            <a:r>
              <a:rPr lang="en-US" altLang="zh-CN" dirty="0" smtClean="0"/>
              <a:t>》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历史七下第二单元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答案：</a:t>
            </a:r>
            <a:r>
              <a:rPr lang="en-US" altLang="zh-CN" dirty="0" smtClean="0">
                <a:solidFill>
                  <a:srgbClr val="FF0000"/>
                </a:solidFill>
              </a:rPr>
              <a:t>B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考点：古代思想文化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解析：本题是基础题，考查学生识记能力，若考生不熟悉课本知识，很难选出正确答案。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汉书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由我国东汉时期的历史学家班固编撰，排除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zh-CN" altLang="en-US" dirty="0" smtClean="0">
                <a:solidFill>
                  <a:srgbClr val="FF0000"/>
                </a:solidFill>
              </a:rPr>
              <a:t>；题目中从战国到五代，可以排除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史记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是中国第一部纪传体通史。记载了上自上古传说中的黄帝时代，下至汉武帝元狩元年间共</a:t>
            </a:r>
            <a:r>
              <a:rPr lang="en-US" dirty="0" smtClean="0">
                <a:solidFill>
                  <a:srgbClr val="FF0000"/>
                </a:solidFill>
              </a:rPr>
              <a:t>3000</a:t>
            </a:r>
            <a:r>
              <a:rPr lang="zh-CN" altLang="en-US" dirty="0" smtClean="0">
                <a:solidFill>
                  <a:srgbClr val="FF0000"/>
                </a:solidFill>
              </a:rPr>
              <a:t>多年的历史，排除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zh-CN" altLang="en-US" dirty="0" smtClean="0">
                <a:solidFill>
                  <a:srgbClr val="FF0000"/>
                </a:solidFill>
              </a:rPr>
              <a:t>；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资治通鉴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是北宋司马光主编的一部多卷本编年体史书，是我国编年史中包含时间最长的一部巨著。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历史七下第二单元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 fontScale="92500"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en-US" altLang="zh-CN" b="1" dirty="0" smtClean="0"/>
              <a:t>·</a:t>
            </a:r>
            <a:r>
              <a:rPr lang="zh-CN" altLang="en-US" b="1" dirty="0" smtClean="0"/>
              <a:t>资阳市）</a:t>
            </a:r>
            <a:endParaRPr lang="en-US" altLang="zh-CN" b="1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王强</a:t>
            </a:r>
            <a:r>
              <a:rPr lang="zh-CN" altLang="en-US" dirty="0" smtClean="0"/>
              <a:t>同学复习中国古代文学史时，对其主要成就进行了归纳整理，其中有一项出现了错误。这一项是</a:t>
            </a:r>
          </a:p>
          <a:p>
            <a:r>
              <a:rPr lang="en-US" dirty="0" smtClean="0"/>
              <a:t>A. </a:t>
            </a:r>
            <a:r>
              <a:rPr lang="zh-CN" altLang="en-US" dirty="0" smtClean="0"/>
              <a:t>唐朝诗歌创作成就最高、影响最大的诗人有李白、杜甫和白居易</a:t>
            </a:r>
          </a:p>
          <a:p>
            <a:r>
              <a:rPr lang="en-US" dirty="0" smtClean="0"/>
              <a:t>B. </a:t>
            </a:r>
            <a:r>
              <a:rPr lang="zh-CN" altLang="en-US" dirty="0" smtClean="0"/>
              <a:t>杜甫的“三吏”“三别”是史诗里的不朽篇章</a:t>
            </a:r>
          </a:p>
          <a:p>
            <a:r>
              <a:rPr lang="en-US" dirty="0" smtClean="0"/>
              <a:t>C. </a:t>
            </a:r>
            <a:r>
              <a:rPr lang="zh-CN" altLang="en-US" dirty="0" smtClean="0"/>
              <a:t>宋代文学家具有豪放风格的有苏轼、辛弃疾、李清照</a:t>
            </a:r>
          </a:p>
          <a:p>
            <a:r>
              <a:rPr lang="en-US" dirty="0" smtClean="0"/>
              <a:t>D. </a:t>
            </a:r>
            <a:r>
              <a:rPr lang="zh-CN" altLang="en-US" dirty="0" smtClean="0"/>
              <a:t>明清小说的代表作有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三国演义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水浒传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西游记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红楼梦</a:t>
            </a:r>
            <a:r>
              <a:rPr lang="en-US" altLang="zh-CN" dirty="0" smtClean="0"/>
              <a:t>》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答案：</a:t>
            </a:r>
            <a:r>
              <a:rPr lang="en-US" altLang="zh-CN" dirty="0" smtClean="0">
                <a:solidFill>
                  <a:srgbClr val="FF0000"/>
                </a:solidFill>
              </a:rPr>
              <a:t>C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历史七下第二单元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（</a:t>
            </a:r>
            <a:r>
              <a:rPr lang="en-US" dirty="0" smtClean="0"/>
              <a:t>2012</a:t>
            </a:r>
            <a:r>
              <a:rPr lang="en-US" altLang="zh-CN" dirty="0" smtClean="0"/>
              <a:t>·</a:t>
            </a:r>
            <a:r>
              <a:rPr lang="zh-CN" altLang="en-US" dirty="0" smtClean="0"/>
              <a:t>山东莱芜）</a:t>
            </a:r>
            <a:r>
              <a:rPr lang="en-US" dirty="0" smtClean="0"/>
              <a:t>26</a:t>
            </a:r>
            <a:r>
              <a:rPr lang="zh-CN" altLang="en-US" dirty="0" smtClean="0"/>
              <a:t>．（</a:t>
            </a:r>
            <a:r>
              <a:rPr lang="en-US" dirty="0" smtClean="0"/>
              <a:t>10</a:t>
            </a:r>
            <a:r>
              <a:rPr lang="zh-CN" altLang="en-US" dirty="0" smtClean="0"/>
              <a:t>分）宋元时期，我国多民族国家继续发展，经济繁荣，文化灿烂。阅读材料，回答问题。</a:t>
            </a:r>
            <a:endParaRPr lang="en-US" altLang="zh-CN" dirty="0" smtClean="0"/>
          </a:p>
          <a:p>
            <a:endParaRPr lang="zh-CN" altLang="en-US" dirty="0" smtClean="0"/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历史七下第二单元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图片 5" descr="未命名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3214686"/>
            <a:ext cx="5572164" cy="3083831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748464" cy="4727447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材料一</a:t>
            </a:r>
            <a:r>
              <a:rPr lang="en-US" dirty="0" smtClean="0"/>
              <a:t> 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中国历史纪年表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（部分）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）右图中政权①的建立者是谁？建立政权②的是哪个民族？从图中可以看出宋元时期的时代特征是什么？（</a:t>
            </a:r>
            <a:r>
              <a:rPr lang="en-US" dirty="0" smtClean="0"/>
              <a:t>4</a:t>
            </a:r>
            <a:r>
              <a:rPr lang="zh-CN" altLang="en-US" dirty="0" smtClean="0"/>
              <a:t>分）</a:t>
            </a:r>
          </a:p>
          <a:p>
            <a:r>
              <a:rPr lang="zh-CN" altLang="en-US" dirty="0" smtClean="0"/>
              <a:t>材料二</a:t>
            </a:r>
            <a:r>
              <a:rPr lang="en-US" dirty="0" smtClean="0"/>
              <a:t>  </a:t>
            </a:r>
            <a:r>
              <a:rPr lang="zh-CN" altLang="en-US" dirty="0" smtClean="0"/>
              <a:t>两宋时期，“国家的财政收入约</a:t>
            </a:r>
            <a:r>
              <a:rPr lang="en-US" dirty="0" smtClean="0"/>
              <a:t>80%</a:t>
            </a:r>
            <a:r>
              <a:rPr lang="zh-CN" altLang="en-US" dirty="0" smtClean="0"/>
              <a:t>来自淮河以南地区”，“丝、棉纺织业造纸业中心及对外贸易港口多集中在南方”，“苏瑚熟，天下足”。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）结合所学知识，说明材料二中现象出现的原因。（</a:t>
            </a:r>
            <a:r>
              <a:rPr lang="en-US" dirty="0" smtClean="0"/>
              <a:t>2</a:t>
            </a:r>
            <a:r>
              <a:rPr lang="zh-CN" altLang="en-US" dirty="0" smtClean="0"/>
              <a:t>分）</a:t>
            </a:r>
          </a:p>
          <a:p>
            <a:r>
              <a:rPr lang="zh-CN" altLang="en-US" dirty="0" smtClean="0"/>
              <a:t>材料三</a:t>
            </a:r>
            <a:r>
              <a:rPr lang="en-US" dirty="0" smtClean="0"/>
              <a:t>  </a:t>
            </a:r>
            <a:r>
              <a:rPr lang="zh-CN" altLang="en-US" dirty="0" smtClean="0"/>
              <a:t>明朝人方孝孺曾言：“在宋之时，见胡服、闻胡语者犹以为怪，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至于元，百年之间，四海之内，起居、饮食、声音、器用，皆化而同之。”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3</a:t>
            </a:r>
            <a:r>
              <a:rPr lang="zh-CN" altLang="en-US" dirty="0" smtClean="0"/>
              <a:t>）材料三反映了元朝时期的什么历史现象？这一时期出现了一个新民族，它的名称是什么？</a:t>
            </a:r>
            <a:r>
              <a:rPr lang="en-US" dirty="0" smtClean="0"/>
              <a:t>(2</a:t>
            </a:r>
            <a:r>
              <a:rPr lang="zh-CN" altLang="en-US" dirty="0" smtClean="0"/>
              <a:t>分</a:t>
            </a:r>
            <a:r>
              <a:rPr lang="en-US" dirty="0" smtClean="0"/>
              <a:t>) </a:t>
            </a:r>
            <a:endParaRPr lang="zh-CN" altLang="en-US" dirty="0" smtClean="0"/>
          </a:p>
          <a:p>
            <a:r>
              <a:rPr lang="zh-CN" altLang="en-US" dirty="0" smtClean="0"/>
              <a:t>材料四</a:t>
            </a:r>
            <a:r>
              <a:rPr lang="en-US" dirty="0" smtClean="0"/>
              <a:t>  </a:t>
            </a:r>
            <a:r>
              <a:rPr lang="zh-CN" altLang="en-US" dirty="0" smtClean="0"/>
              <a:t>美国学者李约瑟说：“每当人们在中国文献中查找任何一个具体的科技史料时，往往会发现它的主要焦点就在宋代。”恩格斯说：“现在已经毫无疑义地证实了，火药是从中国经过印度传给阿拉柏人，又由阿拉伯人和火药武器一道经过西班牙转入欧洲。”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4</a:t>
            </a:r>
            <a:r>
              <a:rPr lang="zh-CN" altLang="en-US" dirty="0" smtClean="0"/>
              <a:t>）宋元是我国古代科技发展高峰时期，请列出除火药以外的其它两项重大发明。</a:t>
            </a:r>
            <a:r>
              <a:rPr lang="en-US" dirty="0" smtClean="0"/>
              <a:t>(2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历史七下第二单元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答案：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en-US" dirty="0" smtClean="0">
                <a:solidFill>
                  <a:srgbClr val="FF0000"/>
                </a:solidFill>
              </a:rPr>
              <a:t>) </a:t>
            </a: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）赵匡胤。（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分）女真。（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分）从民族政权并立到完成统一。（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分）（答民族政权并立得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分）（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）南方战乱较少，中原人（北方人）大量南迁；南方自然条件优越。（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分）（</a:t>
            </a:r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）民族融合。回族。（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分）（</a:t>
            </a:r>
            <a:r>
              <a:rPr lang="en-US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）活字印刷术，指南针。（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历史七下第二单元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贵州黔东南）</a:t>
            </a:r>
            <a:endParaRPr lang="en-US" altLang="zh-CN" b="1" dirty="0" smtClean="0"/>
          </a:p>
          <a:p>
            <a:r>
              <a:rPr lang="en-US" dirty="0" smtClean="0"/>
              <a:t>18</a:t>
            </a:r>
            <a:r>
              <a:rPr lang="zh-CN" altLang="en-US" dirty="0" smtClean="0"/>
              <a:t>．列出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史记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资治通鉴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的作者及所属朝代。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历史七下第二单元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答：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史记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作者：司马迁；朝代：西汉。（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资治通鉴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作者：司马光；朝代：北宋。（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历史七下第二单元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中教网4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中教网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中教网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813</Words>
  <Application>Microsoft Office PowerPoint</Application>
  <PresentationFormat>全屏显示(4:3)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中教网4</vt:lpstr>
      <vt:lpstr>聚合</vt:lpstr>
      <vt:lpstr>历史七下第二单元</vt:lpstr>
      <vt:lpstr>历史七下第二单元</vt:lpstr>
      <vt:lpstr>历史七下第二单元</vt:lpstr>
      <vt:lpstr>历史七下第二单元</vt:lpstr>
      <vt:lpstr>历史七下第二单元</vt:lpstr>
      <vt:lpstr>历史七下第二单元</vt:lpstr>
      <vt:lpstr>历史七下第二单元</vt:lpstr>
      <vt:lpstr>历史七下第二单元</vt:lpstr>
    </vt:vector>
  </TitlesOfParts>
  <Manager>www.xkb1.com</Manager>
  <Company>www.xkb1.com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subject>www.xkb1.com</dc:subject>
  <dc:creator>www.xkb1.com</dc:creator>
  <cp:keywords>www.xkb1.com</cp:keywords>
  <dc:description>www.xkb1.com</dc:description>
  <cp:lastModifiedBy>微软用户</cp:lastModifiedBy>
  <cp:revision>52</cp:revision>
  <dcterms:modified xsi:type="dcterms:W3CDTF">2012-08-01T02:32:42Z</dcterms:modified>
  <cp:category>www.xkb1.com</cp:category>
</cp:coreProperties>
</file>