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7" r:id="rId2"/>
  </p:sld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706" autoAdjust="0"/>
  </p:normalViewPr>
  <p:slideViewPr>
    <p:cSldViewPr>
      <p:cViewPr varScale="1">
        <p:scale>
          <a:sx n="50" d="100"/>
          <a:sy n="50" d="100"/>
        </p:scale>
        <p:origin x="-90" y="-4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122987-CD27-4AB6-B5EE-BBB2825D6C9B}" type="datetimeFigureOut">
              <a:rPr lang="en-US" smtClean="0"/>
              <a:pPr/>
              <a:t>7/31/2012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36937C-4296-4F09-BFBF-208432D16C49}" type="slidenum">
              <a:rPr kumimoji="0" lang="en-US" smtClean="0"/>
              <a:pPr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9AD2F8"/>
            </a:gs>
            <a:gs pos="100000">
              <a:srgbClr val="9AD2F8">
                <a:gamma/>
                <a:tint val="23922"/>
                <a:invGamma/>
              </a:srgbClr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中国教育出版网标志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9538" y="120650"/>
            <a:ext cx="2030412" cy="798513"/>
          </a:xfrm>
          <a:prstGeom prst="rect">
            <a:avLst/>
          </a:prstGeom>
          <a:noFill/>
        </p:spPr>
      </p:pic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6284913" y="6232525"/>
            <a:ext cx="255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7D7DFF"/>
                </a:solidFill>
                <a:latin typeface="Arial Black" pitchFamily="34" charset="0"/>
              </a:rPr>
              <a:t>www.zzstep.com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8" r:id="rId2"/>
    <p:sldLayoutId id="2147483679" r:id="rId3"/>
    <p:sldLayoutId id="2147483682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4213AF-26F6-41FA-8D85-E2C5388D6E58}" type="datetimeFigureOut">
              <a:rPr lang="en-US" smtClean="0"/>
              <a:pPr/>
              <a:t>7/31/2012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462744" cy="4298819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广东</a:t>
            </a:r>
            <a:r>
              <a:rPr lang="en-US" b="1" dirty="0" smtClean="0"/>
              <a:t>)</a:t>
            </a:r>
          </a:p>
          <a:p>
            <a:r>
              <a:rPr lang="en-US" dirty="0" smtClean="0"/>
              <a:t>21</a:t>
            </a:r>
            <a:r>
              <a:rPr lang="en-US" dirty="0" smtClean="0"/>
              <a:t>.</a:t>
            </a:r>
            <a:r>
              <a:rPr lang="zh-CN" altLang="en-US" dirty="0" smtClean="0"/>
              <a:t>有人说：上帝有三个苹果，一个诱惑了夏娃，一个砸醒了牛顿，一个被乔布斯咬了一口。被苹果“砸醒”后，牛顿发现了</a:t>
            </a:r>
          </a:p>
          <a:p>
            <a:r>
              <a:rPr lang="en-US" dirty="0" smtClean="0"/>
              <a:t>A.</a:t>
            </a:r>
            <a:r>
              <a:rPr lang="zh-CN" altLang="en-US" dirty="0" smtClean="0"/>
              <a:t>地圆说</a:t>
            </a:r>
            <a:r>
              <a:rPr lang="en-US" dirty="0" smtClean="0"/>
              <a:t>        B.</a:t>
            </a:r>
            <a:r>
              <a:rPr lang="zh-CN" altLang="en-US" dirty="0" smtClean="0"/>
              <a:t>万有引力定律</a:t>
            </a:r>
            <a:r>
              <a:rPr lang="en-US" dirty="0" smtClean="0"/>
              <a:t>   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smtClean="0"/>
              <a:t>C.</a:t>
            </a:r>
            <a:r>
              <a:rPr lang="zh-CN" altLang="en-US" dirty="0" smtClean="0"/>
              <a:t>相对论</a:t>
            </a:r>
            <a:r>
              <a:rPr lang="en-US" dirty="0" smtClean="0"/>
              <a:t>        D.</a:t>
            </a:r>
            <a:r>
              <a:rPr lang="zh-CN" altLang="en-US" dirty="0" smtClean="0"/>
              <a:t>生物进化论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历史九上</a:t>
            </a:r>
            <a:r>
              <a:rPr lang="zh-CN" altLang="en-US" dirty="0" smtClean="0"/>
              <a:t>第</a:t>
            </a:r>
            <a:r>
              <a:rPr lang="zh-CN" altLang="en-US" dirty="0" smtClean="0"/>
              <a:t>八</a:t>
            </a:r>
            <a:r>
              <a:rPr lang="zh-CN" altLang="en-US" dirty="0" smtClean="0"/>
              <a:t>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462744" cy="4298819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altLang="zh-CN" dirty="0" smtClean="0">
                <a:solidFill>
                  <a:srgbClr val="FF0000"/>
                </a:solidFill>
              </a:rPr>
              <a:t>B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解析：本题难度适中，考查近代世界科技，地圆说早在文艺复兴时期就有了，牛顿在</a:t>
            </a:r>
            <a:r>
              <a:rPr lang="en-US" dirty="0" smtClean="0">
                <a:solidFill>
                  <a:srgbClr val="FF0000"/>
                </a:solidFill>
              </a:rPr>
              <a:t>17-18C</a:t>
            </a:r>
            <a:r>
              <a:rPr lang="zh-CN" altLang="en-US" dirty="0" smtClean="0">
                <a:solidFill>
                  <a:srgbClr val="FF0000"/>
                </a:solidFill>
              </a:rPr>
              <a:t>，排除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zh-CN" altLang="en-US" dirty="0" smtClean="0">
                <a:solidFill>
                  <a:srgbClr val="FF0000"/>
                </a:solidFill>
              </a:rPr>
              <a:t>，相对论是爱因斯坦的，排除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zh-CN" altLang="en-US" dirty="0" smtClean="0">
                <a:solidFill>
                  <a:srgbClr val="FF0000"/>
                </a:solidFill>
              </a:rPr>
              <a:t>，进化论的达尔文的，排除</a:t>
            </a:r>
            <a:r>
              <a:rPr lang="en-US" dirty="0" smtClean="0">
                <a:solidFill>
                  <a:srgbClr val="FF0000"/>
                </a:solidFill>
              </a:rPr>
              <a:t>D</a:t>
            </a:r>
            <a:r>
              <a:rPr lang="zh-CN" altLang="en-US" dirty="0" smtClean="0">
                <a:solidFill>
                  <a:srgbClr val="FF0000"/>
                </a:solidFill>
              </a:rPr>
              <a:t>，所以答案选</a:t>
            </a:r>
            <a:r>
              <a:rPr lang="en-US" dirty="0" smtClean="0">
                <a:solidFill>
                  <a:srgbClr val="FF0000"/>
                </a:solidFill>
              </a:rPr>
              <a:t>B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历史九上</a:t>
            </a:r>
            <a:r>
              <a:rPr lang="zh-CN" altLang="en-US" dirty="0" smtClean="0"/>
              <a:t>第</a:t>
            </a:r>
            <a:r>
              <a:rPr lang="zh-CN" altLang="en-US" dirty="0" smtClean="0"/>
              <a:t>八</a:t>
            </a:r>
            <a:r>
              <a:rPr lang="zh-CN" altLang="en-US" dirty="0" smtClean="0"/>
              <a:t>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462744" cy="4298819"/>
          </a:xfrm>
        </p:spPr>
        <p:txBody>
          <a:bodyPr>
            <a:normAutofit lnSpcReduction="10000"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年广安市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en-US" dirty="0" smtClean="0"/>
              <a:t>11</a:t>
            </a:r>
            <a:r>
              <a:rPr lang="zh-CN" altLang="en-US" dirty="0" smtClean="0"/>
              <a:t>．三百年前，人类的思想还充斥着迷信和恐惧，苹果为什么会从树上掉到地上？水为什么会往低处流？太阳为什么会升起落下？这些在今天看来非常简单的问题，在当时却是根本无法认识和把握的。这些</a:t>
            </a:r>
            <a:r>
              <a:rPr lang="en-US" dirty="0" smtClean="0"/>
              <a:t>“</a:t>
            </a:r>
            <a:r>
              <a:rPr lang="zh-CN" altLang="en-US" dirty="0" smtClean="0"/>
              <a:t>当时却是根本无法认识和把握</a:t>
            </a:r>
            <a:r>
              <a:rPr lang="en-US" dirty="0" smtClean="0"/>
              <a:t>”</a:t>
            </a:r>
            <a:r>
              <a:rPr lang="zh-CN" altLang="en-US" dirty="0" smtClean="0"/>
              <a:t>的问题，在下列哪项科学成就中得到了解答</a:t>
            </a:r>
          </a:p>
          <a:p>
            <a:r>
              <a:rPr lang="en-US" dirty="0" smtClean="0"/>
              <a:t>A</a:t>
            </a:r>
            <a:r>
              <a:rPr lang="zh-CN" altLang="en-US" dirty="0" smtClean="0"/>
              <a:t>．牛顿的</a:t>
            </a:r>
            <a:r>
              <a:rPr lang="zh-CN" altLang="en-US" dirty="0" smtClean="0"/>
              <a:t>经典力学</a:t>
            </a:r>
            <a:r>
              <a:rPr lang="en-US" altLang="zh-CN" dirty="0" smtClean="0"/>
              <a:t>	</a:t>
            </a:r>
            <a:r>
              <a:rPr lang="en-US" dirty="0" smtClean="0"/>
              <a:t>	B</a:t>
            </a:r>
            <a:r>
              <a:rPr lang="zh-CN" altLang="en-US" dirty="0" smtClean="0"/>
              <a:t>．达尔文的进化论</a:t>
            </a:r>
            <a:r>
              <a:rPr lang="en-US" dirty="0" smtClean="0"/>
              <a:t>	</a:t>
            </a:r>
            <a:endParaRPr lang="zh-CN" altLang="en-US" dirty="0" smtClean="0"/>
          </a:p>
          <a:p>
            <a:r>
              <a:rPr lang="en-US" dirty="0" smtClean="0"/>
              <a:t>C</a:t>
            </a:r>
            <a:r>
              <a:rPr lang="zh-CN" altLang="en-US" dirty="0" smtClean="0"/>
              <a:t>．爱因斯坦的相对论</a:t>
            </a:r>
            <a:r>
              <a:rPr lang="en-US" dirty="0" smtClean="0"/>
              <a:t>	D</a:t>
            </a:r>
            <a:r>
              <a:rPr lang="zh-CN" altLang="en-US" dirty="0" smtClean="0"/>
              <a:t>．法拉第的电磁学原理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答案：</a:t>
            </a:r>
            <a:r>
              <a:rPr lang="en-US" altLang="zh-CN" dirty="0" smtClean="0">
                <a:solidFill>
                  <a:srgbClr val="FF0000"/>
                </a:solidFill>
              </a:rPr>
              <a:t>A</a:t>
            </a:r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历史九上</a:t>
            </a:r>
            <a:r>
              <a:rPr lang="zh-CN" altLang="en-US" dirty="0" smtClean="0"/>
              <a:t>第</a:t>
            </a:r>
            <a:r>
              <a:rPr lang="zh-CN" altLang="en-US" dirty="0" smtClean="0"/>
              <a:t>八</a:t>
            </a:r>
            <a:r>
              <a:rPr lang="zh-CN" altLang="en-US" dirty="0" smtClean="0"/>
              <a:t>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462744" cy="4298819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en-US" altLang="zh-CN" b="1" dirty="0" smtClean="0"/>
              <a:t>·</a:t>
            </a:r>
            <a:r>
              <a:rPr lang="zh-CN" altLang="en-US" b="1" dirty="0" smtClean="0"/>
              <a:t>新疆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en-US" dirty="0" smtClean="0"/>
              <a:t>15</a:t>
            </a:r>
            <a:r>
              <a:rPr lang="zh-CN" altLang="en-US" dirty="0" smtClean="0"/>
              <a:t>．人类的进步不仅仅表现为物质生产能力的提高，而且也表现为推动社会进步的思想和理论的不断创新与发展。请阅读下列材料，回答问题。</a:t>
            </a:r>
          </a:p>
          <a:p>
            <a:r>
              <a:rPr lang="zh-CN" altLang="en-US" dirty="0" smtClean="0"/>
              <a:t>材料一</a:t>
            </a:r>
            <a:r>
              <a:rPr lang="en-US" dirty="0" smtClean="0"/>
              <a:t>  </a:t>
            </a:r>
            <a:r>
              <a:rPr lang="zh-CN" altLang="en-US" dirty="0" smtClean="0"/>
              <a:t>人是一件多么了不得的杰作！多么高贵的理性！多么伟大的力量！多么优美的仪表！多么文雅的举动！在行为上多么像一个天使！在智慧上多么像一个天神！人是宇宙的精华！万物的灵长！</a:t>
            </a:r>
          </a:p>
          <a:p>
            <a:r>
              <a:rPr lang="en-US" altLang="zh-CN" dirty="0" smtClean="0"/>
              <a:t>——《</a:t>
            </a:r>
            <a:r>
              <a:rPr lang="zh-CN" altLang="en-US" dirty="0" smtClean="0"/>
              <a:t>哈姆雷特</a:t>
            </a:r>
            <a:r>
              <a:rPr lang="en-US" altLang="zh-CN" dirty="0" smtClean="0"/>
              <a:t>》</a:t>
            </a:r>
          </a:p>
          <a:p>
            <a:r>
              <a:rPr lang="zh-CN" altLang="en-US" dirty="0" smtClean="0"/>
              <a:t>材料二</a:t>
            </a:r>
            <a:r>
              <a:rPr lang="en-US" dirty="0" smtClean="0"/>
              <a:t>  </a:t>
            </a:r>
            <a:r>
              <a:rPr lang="zh-CN" altLang="en-US" dirty="0" smtClean="0"/>
              <a:t>一切享有各种天然能力的人，显然都是平等的；当他们发挥各种动物机能的时候，以及运用他们的理智的时候，他们是平等的。</a:t>
            </a:r>
          </a:p>
          <a:p>
            <a:r>
              <a:rPr lang="en-US" dirty="0" smtClean="0"/>
              <a:t>    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伏尔泰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历史九上</a:t>
            </a:r>
            <a:r>
              <a:rPr lang="zh-CN" altLang="en-US" dirty="0" smtClean="0"/>
              <a:t>第</a:t>
            </a:r>
            <a:r>
              <a:rPr lang="zh-CN" altLang="en-US" dirty="0" smtClean="0"/>
              <a:t>八</a:t>
            </a:r>
            <a:r>
              <a:rPr lang="zh-CN" altLang="en-US" dirty="0" smtClean="0"/>
              <a:t>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462744" cy="4298819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）材料一中的观点出现在哪次运动中？请举出一位这一运动中文学或艺术上的代表人物。这次运动的作用是什么</a:t>
            </a:r>
            <a:r>
              <a:rPr lang="en-US" dirty="0" smtClean="0"/>
              <a:t>?</a:t>
            </a:r>
            <a:r>
              <a:rPr lang="zh-CN" altLang="en-US" dirty="0" smtClean="0"/>
              <a:t>（</a:t>
            </a:r>
            <a:r>
              <a:rPr lang="en-US" dirty="0" smtClean="0"/>
              <a:t>4</a:t>
            </a:r>
            <a:r>
              <a:rPr lang="zh-CN" altLang="en-US" dirty="0" smtClean="0"/>
              <a:t>分）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）伏尔泰是法国什么运动的著名思想家？这一运动中批判的锋芒直接指向什么？同时热情宣传了什么思想？这一思想又分别体现在美国独立战争和法国大革命的哪一文件中？（</a:t>
            </a:r>
            <a:r>
              <a:rPr lang="en-US" dirty="0" smtClean="0"/>
              <a:t>5</a:t>
            </a:r>
            <a:r>
              <a:rPr lang="zh-CN" altLang="en-US" dirty="0" smtClean="0"/>
              <a:t>分）</a:t>
            </a:r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历史九上</a:t>
            </a:r>
            <a:r>
              <a:rPr lang="zh-CN" altLang="en-US" dirty="0" smtClean="0"/>
              <a:t>第</a:t>
            </a:r>
            <a:r>
              <a:rPr lang="zh-CN" altLang="en-US" dirty="0" smtClean="0"/>
              <a:t>八</a:t>
            </a:r>
            <a:r>
              <a:rPr lang="zh-CN" altLang="en-US" dirty="0" smtClean="0"/>
              <a:t>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462744" cy="4298819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答：（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）文艺复兴；但丁（或莎士比亚）；达</a:t>
            </a:r>
            <a:r>
              <a:rPr lang="en-US" altLang="zh-CN" dirty="0" smtClean="0">
                <a:solidFill>
                  <a:srgbClr val="FF0000"/>
                </a:solidFill>
              </a:rPr>
              <a:t>·</a:t>
            </a:r>
            <a:r>
              <a:rPr lang="zh-CN" altLang="en-US" dirty="0" smtClean="0">
                <a:solidFill>
                  <a:srgbClr val="FF0000"/>
                </a:solidFill>
              </a:rPr>
              <a:t>芬奇；推动了欧洲文化思想领域的繁荣，为欧洲资本主义社会的产生奠定了思想文化基础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）启蒙运动；封建专制制度和天主教会；宣传“自由”、“平等”思想；美国：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独立宣言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；法国：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人权宣言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历史九上</a:t>
            </a:r>
            <a:r>
              <a:rPr lang="zh-CN" altLang="en-US" dirty="0" smtClean="0"/>
              <a:t>第</a:t>
            </a:r>
            <a:r>
              <a:rPr lang="zh-CN" altLang="en-US" dirty="0" smtClean="0"/>
              <a:t>八</a:t>
            </a:r>
            <a:r>
              <a:rPr lang="zh-CN" altLang="en-US" dirty="0" smtClean="0"/>
              <a:t>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462744" cy="4298819"/>
          </a:xfrm>
        </p:spPr>
        <p:txBody>
          <a:bodyPr>
            <a:normAutofit lnSpcReduction="10000"/>
          </a:bodyPr>
          <a:lstStyle/>
          <a:p>
            <a:r>
              <a:rPr lang="zh-CN" altLang="en-US" b="1" dirty="0" smtClean="0"/>
              <a:t>（</a:t>
            </a:r>
            <a:r>
              <a:rPr lang="en-US" b="1" dirty="0" smtClean="0"/>
              <a:t>2012</a:t>
            </a:r>
            <a:r>
              <a:rPr lang="zh-CN" altLang="en-US" b="1" dirty="0" smtClean="0"/>
              <a:t>贵州黔东南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r>
              <a:rPr lang="en-US" dirty="0" smtClean="0"/>
              <a:t>20</a:t>
            </a:r>
            <a:r>
              <a:rPr lang="zh-CN" altLang="en-US" dirty="0" smtClean="0"/>
              <a:t>．先进思想如同冲破黑暗之光。以下是近代中西方思想的结晶，观察后回答问题。</a:t>
            </a:r>
          </a:p>
          <a:p>
            <a:r>
              <a:rPr lang="zh-CN" altLang="en-US" dirty="0" smtClean="0"/>
              <a:t>西方：人文主义</a:t>
            </a:r>
            <a:r>
              <a:rPr lang="en-US" dirty="0" smtClean="0"/>
              <a:t>   </a:t>
            </a:r>
            <a:r>
              <a:rPr lang="zh-CN" altLang="en-US" dirty="0" smtClean="0"/>
              <a:t>自由平等</a:t>
            </a:r>
            <a:r>
              <a:rPr lang="en-US" dirty="0" smtClean="0"/>
              <a:t>    </a:t>
            </a:r>
            <a:r>
              <a:rPr lang="zh-CN" altLang="en-US" dirty="0" smtClean="0"/>
              <a:t>马克思主义</a:t>
            </a:r>
          </a:p>
          <a:p>
            <a:r>
              <a:rPr lang="zh-CN" altLang="en-US" dirty="0" smtClean="0"/>
              <a:t>中国：维新思想</a:t>
            </a:r>
            <a:r>
              <a:rPr lang="en-US" dirty="0" smtClean="0"/>
              <a:t>   </a:t>
            </a:r>
            <a:r>
              <a:rPr lang="zh-CN" altLang="en-US" dirty="0" smtClean="0"/>
              <a:t>民主共和</a:t>
            </a:r>
            <a:r>
              <a:rPr lang="en-US" dirty="0" smtClean="0"/>
              <a:t>    </a:t>
            </a:r>
            <a:r>
              <a:rPr lang="zh-CN" altLang="en-US" dirty="0" smtClean="0"/>
              <a:t>民主与科学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1</a:t>
            </a:r>
            <a:r>
              <a:rPr lang="zh-CN" altLang="en-US" dirty="0" smtClean="0"/>
              <a:t>）</a:t>
            </a:r>
            <a:r>
              <a:rPr lang="en-US" dirty="0" smtClean="0"/>
              <a:t>“</a:t>
            </a:r>
            <a:r>
              <a:rPr lang="zh-CN" altLang="en-US" dirty="0" smtClean="0"/>
              <a:t>人文主义</a:t>
            </a:r>
            <a:r>
              <a:rPr lang="en-US" dirty="0" smtClean="0"/>
              <a:t>”</a:t>
            </a:r>
            <a:r>
              <a:rPr lang="zh-CN" altLang="en-US" dirty="0" smtClean="0"/>
              <a:t>和</a:t>
            </a:r>
            <a:r>
              <a:rPr lang="en-US" dirty="0" smtClean="0"/>
              <a:t>“</a:t>
            </a:r>
            <a:r>
              <a:rPr lang="zh-CN" altLang="en-US" dirty="0" smtClean="0"/>
              <a:t>自由平等</a:t>
            </a:r>
            <a:r>
              <a:rPr lang="en-US" dirty="0" smtClean="0"/>
              <a:t>”</a:t>
            </a:r>
            <a:r>
              <a:rPr lang="zh-CN" altLang="en-US" dirty="0" smtClean="0"/>
              <a:t>在哪两次思想解放运动中得以倡导和传播？（</a:t>
            </a:r>
            <a:r>
              <a:rPr lang="en-US" dirty="0" smtClean="0"/>
              <a:t>2</a:t>
            </a:r>
            <a:r>
              <a:rPr lang="zh-CN" altLang="en-US" dirty="0" smtClean="0"/>
              <a:t>分）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2</a:t>
            </a:r>
            <a:r>
              <a:rPr lang="zh-CN" altLang="en-US" dirty="0" smtClean="0"/>
              <a:t>）</a:t>
            </a:r>
            <a:r>
              <a:rPr lang="en-US" dirty="0" smtClean="0"/>
              <a:t>“</a:t>
            </a:r>
            <a:r>
              <a:rPr lang="zh-CN" altLang="en-US" dirty="0" smtClean="0"/>
              <a:t>马克思主义</a:t>
            </a:r>
            <a:r>
              <a:rPr lang="en-US" dirty="0" smtClean="0"/>
              <a:t>”</a:t>
            </a:r>
            <a:r>
              <a:rPr lang="zh-CN" altLang="en-US" dirty="0" smtClean="0"/>
              <a:t>诞生的标志及影响是什么？（</a:t>
            </a:r>
            <a:r>
              <a:rPr lang="en-US" dirty="0" smtClean="0"/>
              <a:t>2</a:t>
            </a:r>
            <a:r>
              <a:rPr lang="zh-CN" altLang="en-US" dirty="0" smtClean="0"/>
              <a:t>分）</a:t>
            </a:r>
          </a:p>
          <a:p>
            <a:r>
              <a:rPr lang="zh-CN" altLang="en-US" dirty="0" smtClean="0"/>
              <a:t>（</a:t>
            </a:r>
            <a:r>
              <a:rPr lang="en-US" dirty="0" smtClean="0"/>
              <a:t>3</a:t>
            </a:r>
            <a:r>
              <a:rPr lang="zh-CN" altLang="en-US" dirty="0" smtClean="0"/>
              <a:t>）中国在上述关键词中这些思想指导下，进行了哪三次推动历史进程的探索？（</a:t>
            </a:r>
            <a:r>
              <a:rPr lang="en-US" dirty="0" smtClean="0"/>
              <a:t>3</a:t>
            </a:r>
            <a:r>
              <a:rPr lang="zh-CN" altLang="en-US" dirty="0" smtClean="0"/>
              <a:t>分</a:t>
            </a:r>
            <a:r>
              <a:rPr lang="zh-CN" altLang="en-US" dirty="0" smtClean="0"/>
              <a:t>）</a:t>
            </a:r>
            <a:endParaRPr lang="zh-CN" altLang="en-US" dirty="0" smtClean="0"/>
          </a:p>
          <a:p>
            <a:endParaRPr lang="en-US" altLang="zh-CN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历史九上</a:t>
            </a:r>
            <a:r>
              <a:rPr lang="zh-CN" altLang="en-US" dirty="0" smtClean="0"/>
              <a:t>第</a:t>
            </a:r>
            <a:r>
              <a:rPr lang="zh-CN" altLang="en-US" dirty="0" smtClean="0"/>
              <a:t>八</a:t>
            </a:r>
            <a:r>
              <a:rPr lang="zh-CN" altLang="en-US" dirty="0" smtClean="0"/>
              <a:t>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462744" cy="4298819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）文艺复兴；（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</a:t>
            </a:r>
            <a:r>
              <a:rPr lang="zh-CN" altLang="en-US" dirty="0" smtClean="0">
                <a:solidFill>
                  <a:srgbClr val="FF0000"/>
                </a:solidFill>
              </a:rPr>
              <a:t>）</a:t>
            </a: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         启蒙运动</a:t>
            </a:r>
            <a:r>
              <a:rPr lang="zh-CN" altLang="en-US" dirty="0" smtClean="0">
                <a:solidFill>
                  <a:srgbClr val="FF0000"/>
                </a:solidFill>
              </a:rPr>
              <a:t>。（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pPr>
              <a:buNone/>
            </a:pP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）标志：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共产党宣言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的发表；（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影响：在科学理论的指导下，国际工人运动进入一个新的历史时期。（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pPr>
              <a:buNone/>
            </a:pPr>
            <a:endParaRPr lang="zh-CN" altLang="en-US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（</a:t>
            </a:r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）戊戌变法；（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辛亥革命；（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r>
              <a:rPr lang="zh-CN" altLang="en-US" dirty="0" smtClean="0">
                <a:solidFill>
                  <a:srgbClr val="FF0000"/>
                </a:solidFill>
              </a:rPr>
              <a:t>新文化运动。（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</a:rPr>
              <a:t>分）</a:t>
            </a:r>
          </a:p>
          <a:p>
            <a:endParaRPr lang="en-US" altLang="zh-CN" dirty="0" smtClean="0">
              <a:solidFill>
                <a:srgbClr val="FF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56207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历史九上</a:t>
            </a:r>
            <a:r>
              <a:rPr lang="zh-CN" altLang="en-US" dirty="0" smtClean="0"/>
              <a:t>第</a:t>
            </a:r>
            <a:r>
              <a:rPr lang="zh-CN" altLang="en-US" dirty="0" smtClean="0"/>
              <a:t>八</a:t>
            </a:r>
            <a:r>
              <a:rPr lang="zh-CN" altLang="en-US" dirty="0" smtClean="0"/>
              <a:t>单元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1560" y="980728"/>
            <a:ext cx="180020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2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真题回放</a:t>
            </a:r>
            <a:endParaRPr lang="zh-CN" altLang="en-US" sz="2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中教网4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中教网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中教网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教网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教网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777</Words>
  <Application>Microsoft Office PowerPoint</Application>
  <PresentationFormat>全屏显示(4:3)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中教网4</vt:lpstr>
      <vt:lpstr>聚合</vt:lpstr>
      <vt:lpstr>历史九上第八单元</vt:lpstr>
      <vt:lpstr>历史九上第八单元</vt:lpstr>
      <vt:lpstr>历史九上第八单元</vt:lpstr>
      <vt:lpstr>历史九上第八单元</vt:lpstr>
      <vt:lpstr>历史九上第八单元</vt:lpstr>
      <vt:lpstr>历史九上第八单元</vt:lpstr>
      <vt:lpstr>历史九上第八单元</vt:lpstr>
      <vt:lpstr>历史九上第八单元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subject>www.xkb1.com</dc:subject>
  <dc:creator>www.xkb1.com</dc:creator>
  <cp:keywords>www.xkb1.com</cp:keywords>
  <dc:description>www.xkb1.com</dc:description>
  <cp:lastModifiedBy>DBC</cp:lastModifiedBy>
  <cp:revision>50</cp:revision>
  <dcterms:modified xsi:type="dcterms:W3CDTF">2012-07-31T07:28:55Z</dcterms:modified>
  <cp:category>www.xkb1.com</cp:category>
</cp:coreProperties>
</file>